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8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NGÀN DÂN ƠI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Ngàn dân ơi đàn hát lên ca tụng Chúa, vì danh Chúa thật hiển vinh, uy phong Người vượt trên đất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Ngàn tầng trời cao hãy hát lên ca tụng Chúa, từ nơi cửu trùng ngợi khen Chúa hiển vinh muôn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Từng đoàn hùng binh hãy hát lên ca tụng Chúa, và muôn sứ thần ngợi khen Chúa hiển vinh muôn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Mặt trời mặt trăng hãy hát lên ca tụng Chúa, ngàn sao sáng ngời ngợi khen Chúa hiển vinh muôn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Từ lòng đại dương hãy hát lên ca tụng Chúa, từ trên núi đồi ngợi khen Chúa hiển vinh muôn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Lửa hồng bừng reo hãy hát lên ca tụng Chúa, cuồng phong thét gào ngợi khen Chúa hiển vinh muôn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156</Words>
  <Application>Microsoft Office PowerPoint</Application>
  <PresentationFormat>On-screen Show (16:9)</PresentationFormat>
  <Paragraphs>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NGÀN DÂN ƠI Lm. Kim Long</vt:lpstr>
      <vt:lpstr>ÐK: Ngàn dân ơi đàn hát lên ca tụng Chúa, vì danh Chúa thật hiển vinh, uy phong Người vượt trên đất trời.</vt:lpstr>
      <vt:lpstr>1. Ngàn tầng trời cao hãy hát lên ca tụng Chúa, từ nơi cửu trùng ngợi khen Chúa hiển vinh muôn đời.</vt:lpstr>
      <vt:lpstr>2. Từng đoàn hùng binh hãy hát lên ca tụng Chúa, và muôn sứ thần ngợi khen Chúa hiển vinh muôn đời.</vt:lpstr>
      <vt:lpstr>3. Mặt trời mặt trăng hãy hát lên ca tụng Chúa, ngàn sao sáng ngời ngợi khen Chúa hiển vinh muôn đời.</vt:lpstr>
      <vt:lpstr>4. Từ lòng đại dương hãy hát lên ca tụng Chúa, từ trên núi đồi ngợi khen Chúa hiển vinh muôn đời.</vt:lpstr>
      <vt:lpstr>5. Lửa hồng bừng reo hãy hát lên ca tụng Chúa, cuồng phong thét gào ngợi khen Chúa hiển vinh muôn đời.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212</cp:revision>
  <dcterms:created xsi:type="dcterms:W3CDTF">2021-12-01T03:00:51Z</dcterms:created>
  <dcterms:modified xsi:type="dcterms:W3CDTF">2021-12-30T02:54:02Z</dcterms:modified>
</cp:coreProperties>
</file>