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TRÔNG ĐỢI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 về Chúa con luôn trông đợi Vượt dương gian lắm lúc nổi trôi Ngày hân hoan dù có xa xôi Niềm tin yêu son sắt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nguôi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cầu Chúa con luôn cúi đầu Đời con đây biết sẽ về đâu Ngày tươi vui đợi đến bao lâu đổ ơn thiêng cho nguôi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phiền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bao năm sống nơi dương thế con xa Chúa đi xa Tin Mừng Hôm nay con ăn năn thống hối mong ngày Chúa đến thăm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90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NGÀY TRÔNG ĐỢI</vt:lpstr>
      <vt:lpstr>Nhìn về Chúa con luôn trông đợi Vượt dương gian lắm lúc nổi trôi Ngày hân hoan dù có xa xôi Niềm tin yêu son sắt không nguôi</vt:lpstr>
      <vt:lpstr>Nguyện cầu Chúa con luôn cúi đầu Đời con đây biết sẽ về đâu Ngày tươi vui đợi đến bao lâu đổ ơn thiêng cho nguôi phiền sầu.</vt:lpstr>
      <vt:lpstr>Qua bao năm sống nơi dương thế con xa Chúa đi xa Tin Mừng Hôm nay con ăn năn thống hối mong ngày Chúa đến thăm tâm hồn.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157</cp:revision>
  <dcterms:created xsi:type="dcterms:W3CDTF">2021-12-01T03:00:51Z</dcterms:created>
  <dcterms:modified xsi:type="dcterms:W3CDTF">2021-12-03T04:20:31Z</dcterms:modified>
</cp:coreProperties>
</file>