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ẤY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 Hạnh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 ấy núi cao sẽ nhỏ xuống những êm dịu cùng thơm lành đồi xanh tràn lan. Suối sữa cùng mật ong ngọt ngào Al-le-lu-ia Al-le-lu-ia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đây Chúa ngươi sắp tới Và muôn ngàn thần thánh đến cùng người, Ngày ấy sẽ chiếu tỏa làn ánh sáng rực rỡ Al-le-lu-ia Al-le-lu-ia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Thung lũng sẽ lấp cho đầy Đường quanh co sẽ sửa cho ngay Lối gập ghềnh sẽ san cho bằng. Ruộng đất gầy sẽ nên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phì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đây ánh sáng muôn đời Tràn mênh mông chiếu người thiện tâm Chốn hoang vu sẽ nên lâu dài Ơn Cứu Độ xuống cho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114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NGÀY ẤY Lm Vinh Hạnh</vt:lpstr>
      <vt:lpstr>Ngày ấy núi cao sẽ nhỏ xuống những êm dịu cùng thơm lành đồi xanh tràn lan. Suối sữa cùng mật ong ngọt ngào Al-le-lu-ia Al-le-lu-ia. </vt:lpstr>
      <vt:lpstr>Này đây Chúa ngươi sắp tới Và muôn ngàn thần thánh đến cùng người, Ngày ấy sẽ chiếu tỏa làn ánh sáng rực rỡ Al-le-lu-ia Al-le-lu-ia. </vt:lpstr>
      <vt:lpstr>Thung lũng sẽ lấp cho đầy Đường quanh co sẽ sửa cho ngay Lối gập ghềnh sẽ san cho bằng. Ruộng đất gầy sẽ nên phì nhiêu</vt:lpstr>
      <vt:lpstr>Từ đây ánh sáng muôn đời Tràn mênh mông chiếu người thiện tâm Chốn hoang vu sẽ nên lâu dài Ơn Cứu Độ xuống cho muôn người.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102</cp:revision>
  <dcterms:created xsi:type="dcterms:W3CDTF">2021-12-01T03:00:51Z</dcterms:created>
  <dcterms:modified xsi:type="dcterms:W3CDTF">2021-12-02T07:13:49Z</dcterms:modified>
</cp:coreProperties>
</file>