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NHẠC KHÚC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Trong yêu thương Ngài dìu dắt con đi, cánh tay Ngài che chở nâng đỡ. Tình yêu Chúa đã có từ thuở nào trong trời rộng và trong mỗi ước vọng. Con say sưa đi tìm Ngài trong ánh sáng niềm tin và hôm nay trong cuộc trần này như mọi ngày say tình </a:t>
            </a:r>
            <a:r>
              <a:rPr lang="vi-VN" sz="4000" b="1">
                <a:solidFill>
                  <a:schemeClr val="bg1"/>
                </a:solidFill>
                <a:latin typeface="Times New Roman" pitchFamily="18" charset="0"/>
                <a:cs typeface="Times New Roman" pitchFamily="18" charset="0"/>
              </a:rPr>
              <a:t>yêu </a:t>
            </a:r>
            <a:r>
              <a:rPr lang="vi-VN" sz="4000" b="1" smtClean="0">
                <a:solidFill>
                  <a:schemeClr val="bg1"/>
                </a:solidFill>
                <a:latin typeface="Times New Roman" pitchFamily="18" charset="0"/>
                <a:cs typeface="Times New Roman" pitchFamily="18" charset="0"/>
              </a:rPr>
              <a:t>Ngài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Con xin thắp sáng ngọn lửa yêu tình cao siêu của Chúa đến muôn đời, luôn đẹp ngời ngàn kiếp không hề vơi, mãi mãi Thiên Đường là nhạc khúc yêu thương.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Cho con đi vào thế giới hôm nay, sống giữa đời gieo niềm tin mới, niềm hạnh phúc trong sáng tự ngàn đời luôn rạng ngời ngàn năm không đổi dời. Con trung kiên trong Lời Ngài nên chứng tá tình yêu, đường con đi con đường Thập Tự bao khổ sầu nhưng hằng tươi màu.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Mang trong tim nguồn chân lý yêu thương, Chúa khắc ghi không mờ nhạt đi, là lẽ sống nung nấu nơi mỗi người như vạn vật vẫn in bóng dáng Ngài. Con vui say trong trời rộng đẹp sáng những kỳ công, và qua bao thăng trầm cuộc đời con ca ngợi ôi lòng thương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3788</TotalTime>
  <Words>233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NHẠC KHÚC YÊU THƯƠNG  Lm. Thái Nguyên</vt:lpstr>
      <vt:lpstr>1. Trong yêu thương Ngài dìu dắt con đi, cánh tay Ngài che chở nâng đỡ. Tình yêu Chúa đã có từ thuở nào trong trời rộng và trong mỗi ước vọng. Con say sưa đi tìm Ngài trong ánh sáng niềm tin và hôm nay trong cuộc trần này như mọi ngày say tình yêu Ngài.</vt:lpstr>
      <vt:lpstr>ĐK. Con xin thắp sáng ngọn lửa yêu tình cao siêu của Chúa đến muôn đời, luôn đẹp ngời ngàn kiếp không hề vơi, mãi mãi Thiên Đường là nhạc khúc yêu thương.</vt:lpstr>
      <vt:lpstr>2. Cho con đi vào thế giới hôm nay, sống giữa đời gieo niềm tin mới, niềm hạnh phúc trong sáng tự ngàn đời luôn rạng ngời ngàn năm không đổi dời. Con trung kiên trong Lời Ngài nên chứng tá tình yêu, đường con đi con đường Thập Tự bao khổ sầu nhưng hằng tươi màu.</vt:lpstr>
      <vt:lpstr>3. Mang trong tim nguồn chân lý yêu thương, Chúa khắc ghi không mờ nhạt đi, là lẽ sống nung nấu nơi mỗi người như vạn vật vẫn in bóng dáng Ngài. Con vui say trong trời rộng đẹp sáng những kỳ công, và qua bao thăng trầm cuộc đời con ca ngợi ôi lòng thương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1393</cp:revision>
  <dcterms:created xsi:type="dcterms:W3CDTF">2021-12-01T03:00:51Z</dcterms:created>
  <dcterms:modified xsi:type="dcterms:W3CDTF">2021-12-28T12:37:47Z</dcterms:modified>
</cp:coreProperties>
</file>