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NÁU THÂN </a:t>
            </a:r>
            <a:r>
              <a:rPr lang="vi-VN" sz="3600" b="1">
                <a:solidFill>
                  <a:schemeClr val="bg1"/>
                </a:solidFill>
                <a:latin typeface="Times New Roman" pitchFamily="18" charset="0"/>
                <a:cs typeface="Times New Roman" pitchFamily="18" charset="0"/>
              </a:rPr>
              <a:t>NƠI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Vũ Thái Hòa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Xuân xanh đầy ước mơ, tương lai là những chi, đời con như là chiếc lá cuốn theo thời gian. Bâng khuâng ngàn ước mơ, men say, tình đắng cay, thì sao không tìm đến Chúa nương </a:t>
            </a:r>
            <a:r>
              <a:rPr lang="vi-VN" sz="4800" b="1">
                <a:solidFill>
                  <a:schemeClr val="bg1"/>
                </a:solidFill>
                <a:latin typeface="Times New Roman" pitchFamily="18" charset="0"/>
                <a:cs typeface="Times New Roman" pitchFamily="18" charset="0"/>
              </a:rPr>
              <a:t>nhờ</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xin tìm náu thân nơi Ngài chở che tháng ngày, cho con được biết luôn trung thành cậy tin nơi Chúa. Gian nguy và đắng cay con có lo gì, Chúa luôn giữ gìn đời con yên </a:t>
            </a:r>
            <a:r>
              <a:rPr lang="vi-VN" sz="4800" b="1">
                <a:solidFill>
                  <a:schemeClr val="bg1"/>
                </a:solidFill>
                <a:latin typeface="Times New Roman" pitchFamily="18" charset="0"/>
                <a:cs typeface="Times New Roman" pitchFamily="18" charset="0"/>
              </a:rPr>
              <a:t>vui</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Trong đêm hồn vấn vương bao lỗi lầm xót thương, hồn con như sầu như oán Chúa ơi Ngài đâu? Cho con được nép thân bên Cha tình thiết tha dù con mang đầy thương tích trên mình.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nghe lời thiết tha, cho con được náu thân, trời ơi không còn nơi Chúa biết tin vào ai? Xin dâng hồn xác con trong tay, lạy Chúa con, từ đây thôi chẳng lo lắng u buồn.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3082</TotalTime>
  <Words>189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NÁU THÂN NƠI CHÚA  Lm. Vũ Thái Hòa</vt:lpstr>
      <vt:lpstr>1/ Xuân xanh đầy ước mơ, tương lai là những chi, đời con như là chiếc lá cuốn theo thời gian. Bâng khuâng ngàn ước mơ, men say, tình đắng cay, thì sao không tìm đến Chúa nương nhờ.</vt:lpstr>
      <vt:lpstr>ĐK. Con xin tìm náu thân nơi Ngài chở che tháng ngày, cho con được biết luôn trung thành cậy tin nơi Chúa. Gian nguy và đắng cay con có lo gì, Chúa luôn giữ gìn đời con yên vui.</vt:lpstr>
      <vt:lpstr>2/ Trong đêm hồn vấn vương bao lỗi lầm xót thương, hồn con như sầu như oán Chúa ơi Ngài đâu? Cho con được nép thân bên Cha tình thiết tha dù con mang đầy thương tích trên mình.</vt:lpstr>
      <vt:lpstr>3/ Xin nghe lời thiết tha, cho con được náu thân, trời ơi không còn nơi Chúa biết tin vào ai? Xin dâng hồn xác con trong tay, lạy Chúa con, từ đây thôi chẳng lo lắng u buồn.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1163</cp:revision>
  <dcterms:created xsi:type="dcterms:W3CDTF">2021-12-01T03:00:51Z</dcterms:created>
  <dcterms:modified xsi:type="dcterms:W3CDTF">2021-12-17T12:28:31Z</dcterms:modified>
</cp:coreProperties>
</file>