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NÂNG CAO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Hạ Đăng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Trên đôi tay con dâng lên tôn nhan Cha uy linh. Đây thân phận bụi tro bao nhiêu năm gánh vác lao đao. Kính tiến Chúa chí ái hương hoa thiêng, kinh tin yêu. Xin cho cuộc đời con mãi mãi trong Cha con nghỉ ngơi.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Và hiệp cùng hiến lễ chí thánh, rượu ngọt nồng với tấm bánh trắng. Tiến dâng Vua Trời cao sang mừng, hát khen danh Ngài vinh quang.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Ôi Cha thân yêu ơi, hôm nay đây, con dâng lên. Những ước vọng đời con: noi theo gương sáng Chúa Giêsu. Gương khiêm nhu thâm sâu nơi tim Cha, đời hiền hòa. Xin cho lòng con luôn hướng đến tim Cha cả đời con.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1745</TotalTime>
  <Words>146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NÂNG CAO Hạ Đăng</vt:lpstr>
      <vt:lpstr>1. Trên đôi tay con dâng lên tôn nhan Cha uy linh. Đây thân phận bụi tro bao nhiêu năm gánh vác lao đao. Kính tiến Chúa chí ái hương hoa thiêng, kinh tin yêu. Xin cho cuộc đời con mãi mãi trong Cha con nghỉ ngơi. </vt:lpstr>
      <vt:lpstr>ĐK. Và hiệp cùng hiến lễ chí thánh, rượu ngọt nồng với tấm bánh trắng. Tiến dâng Vua Trời cao sang mừng, hát khen danh Ngài vinh quang. </vt:lpstr>
      <vt:lpstr>2. Ôi Cha thân yêu ơi, hôm nay đây, con dâng lên. Những ước vọng đời con: noi theo gương sáng Chúa Giêsu. Gương khiêm nhu thâm sâu nơi tim Cha, đời hiền hòa. Xin cho lòng con luôn hướng đến tim Cha cả đời con.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606</cp:revision>
  <dcterms:created xsi:type="dcterms:W3CDTF">2021-12-01T03:00:51Z</dcterms:created>
  <dcterms:modified xsi:type="dcterms:W3CDTF">2021-12-11T07:19:55Z</dcterms:modified>
</cp:coreProperties>
</file>