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5"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QUÊ HƯƠNG </a:t>
            </a:r>
            <a:r>
              <a:rPr lang="vi-VN" b="1">
                <a:solidFill>
                  <a:schemeClr val="bg1"/>
                </a:solidFill>
                <a:latin typeface="Times New Roman" pitchFamily="18" charset="0"/>
                <a:cs typeface="Times New Roman" pitchFamily="18" charset="0"/>
              </a:rPr>
              <a:t>THƯỢNG </a:t>
            </a:r>
            <a:r>
              <a:rPr lang="vi-VN" b="1" smtClean="0">
                <a:solidFill>
                  <a:schemeClr val="bg1"/>
                </a:solidFill>
                <a:latin typeface="Times New Roman" pitchFamily="18" charset="0"/>
                <a:cs typeface="Times New Roman" pitchFamily="18" charset="0"/>
              </a:rPr>
              <a:t>ĐẾ</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Nhạc</a:t>
            </a:r>
            <a:r>
              <a:rPr lang="en-US" b="1" smtClean="0">
                <a:solidFill>
                  <a:schemeClr val="bg1"/>
                </a:solidFill>
                <a:latin typeface="Times New Roman" pitchFamily="18" charset="0"/>
                <a:cs typeface="Times New Roman" pitchFamily="18" charset="0"/>
              </a:rPr>
              <a:t>,</a:t>
            </a:r>
            <a:r>
              <a:rPr lang="vi-VN" b="1" smtClean="0">
                <a:solidFill>
                  <a:schemeClr val="bg1"/>
                </a:solidFill>
                <a:latin typeface="Times New Roman" pitchFamily="18" charset="0"/>
                <a:cs typeface="Times New Roman" pitchFamily="18" charset="0"/>
              </a:rPr>
              <a:t> </a:t>
            </a:r>
            <a:r>
              <a:rPr lang="vi-VN" b="1">
                <a:solidFill>
                  <a:schemeClr val="bg1"/>
                </a:solidFill>
                <a:latin typeface="Times New Roman" pitchFamily="18" charset="0"/>
                <a:cs typeface="Times New Roman" pitchFamily="18" charset="0"/>
              </a:rPr>
              <a:t>Lm. Thành Tâm </a:t>
            </a:r>
            <a:r>
              <a:rPr lang="vi-VN" b="1">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Lời</a:t>
            </a:r>
            <a:r>
              <a:rPr lang="en-US" b="1" smtClean="0">
                <a:solidFill>
                  <a:schemeClr val="bg1"/>
                </a:solidFill>
                <a:latin typeface="Times New Roman" pitchFamily="18" charset="0"/>
                <a:cs typeface="Times New Roman" pitchFamily="18" charset="0"/>
              </a:rPr>
              <a:t>,</a:t>
            </a:r>
            <a:r>
              <a:rPr lang="vi-VN" b="1" smtClean="0">
                <a:solidFill>
                  <a:schemeClr val="bg1"/>
                </a:solidFill>
                <a:latin typeface="Times New Roman" pitchFamily="18" charset="0"/>
                <a:cs typeface="Times New Roman" pitchFamily="18" charset="0"/>
              </a:rPr>
              <a:t> </a:t>
            </a:r>
            <a:r>
              <a:rPr lang="vi-VN" b="1">
                <a:solidFill>
                  <a:schemeClr val="bg1"/>
                </a:solidFill>
                <a:latin typeface="Times New Roman" pitchFamily="18" charset="0"/>
                <a:cs typeface="Times New Roman" pitchFamily="18" charset="0"/>
              </a:rPr>
              <a:t>Lm. </a:t>
            </a:r>
            <a:r>
              <a:rPr lang="vi-VN" b="1">
                <a:solidFill>
                  <a:schemeClr val="bg1"/>
                </a:solidFill>
                <a:latin typeface="Times New Roman" pitchFamily="18" charset="0"/>
                <a:cs typeface="Times New Roman" pitchFamily="18" charset="0"/>
              </a:rPr>
              <a:t>Trần </a:t>
            </a:r>
            <a:r>
              <a:rPr lang="vi-VN" b="1" smtClean="0">
                <a:solidFill>
                  <a:schemeClr val="bg1"/>
                </a:solidFill>
                <a:latin typeface="Times New Roman" pitchFamily="18" charset="0"/>
                <a:cs typeface="Times New Roman" pitchFamily="18" charset="0"/>
              </a:rPr>
              <a:t>Sĩ</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Tín </a:t>
            </a:r>
            <a:r>
              <a:rPr lang="vi-VN" b="1">
                <a:solidFill>
                  <a:schemeClr val="bg1"/>
                </a:solidFill>
                <a:latin typeface="Times New Roman" pitchFamily="18" charset="0"/>
                <a:cs typeface="Times New Roman" pitchFamily="18" charset="0"/>
              </a:rPr>
              <a:t>&amp; Lm. Vũ Khởi Phụng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Nửa đêm chốn hoang vu Chúa ra đời, đồng hoang gió kêu gào trời băng giá. Nhân gian có tin vui, phận bèo chốn quê nghèo, hãy đi tìm xem </a:t>
            </a:r>
            <a:r>
              <a:rPr lang="vi-VN" sz="5400" b="1">
                <a:solidFill>
                  <a:schemeClr val="bg1"/>
                </a:solidFill>
                <a:latin typeface="Times New Roman" pitchFamily="18" charset="0"/>
                <a:cs typeface="Times New Roman" pitchFamily="18" charset="0"/>
              </a:rPr>
              <a:t>trẻ </a:t>
            </a:r>
            <a:r>
              <a:rPr lang="vi-VN" sz="5400" b="1" smtClean="0">
                <a:solidFill>
                  <a:schemeClr val="bg1"/>
                </a:solidFill>
                <a:latin typeface="Times New Roman" pitchFamily="18" charset="0"/>
                <a:cs typeface="Times New Roman" pitchFamily="18" charset="0"/>
              </a:rPr>
              <a:t>thơ</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Và có mấy anh dân nghèo tới nghiêng nhìn Trẻ thơ trong khăn đặt trên máng. Và có tiếng ca âm vang muôn thiên thần hò reo hân hoan câu </a:t>
            </a:r>
            <a:r>
              <a:rPr lang="vi-VN" sz="5400" b="1">
                <a:solidFill>
                  <a:schemeClr val="bg1"/>
                </a:solidFill>
                <a:latin typeface="Times New Roman" pitchFamily="18" charset="0"/>
                <a:cs typeface="Times New Roman" pitchFamily="18" charset="0"/>
              </a:rPr>
              <a:t>bình </a:t>
            </a:r>
            <a:r>
              <a:rPr lang="vi-VN" sz="5400" b="1" smtClean="0">
                <a:solidFill>
                  <a:schemeClr val="bg1"/>
                </a:solidFill>
                <a:latin typeface="Times New Roman" pitchFamily="18" charset="0"/>
                <a:cs typeface="Times New Roman" pitchFamily="18" charset="0"/>
              </a:rPr>
              <a:t>an</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Từ nay Chúa với ta chung cuộc đời, cùng nhau bước thăng trầm đời dương thế. Ai ơi hãy im nghe Lời Người đã ra đời đến mau tìm xem </a:t>
            </a:r>
            <a:r>
              <a:rPr lang="vi-VN" sz="5400" b="1">
                <a:solidFill>
                  <a:schemeClr val="bg1"/>
                </a:solidFill>
                <a:latin typeface="Times New Roman" pitchFamily="18" charset="0"/>
                <a:cs typeface="Times New Roman" pitchFamily="18" charset="0"/>
              </a:rPr>
              <a:t>Chúa </a:t>
            </a:r>
            <a:r>
              <a:rPr lang="vi-VN" sz="5400" b="1" smtClean="0">
                <a:solidFill>
                  <a:schemeClr val="bg1"/>
                </a:solidFill>
                <a:latin typeface="Times New Roman" pitchFamily="18" charset="0"/>
                <a:cs typeface="Times New Roman" pitchFamily="18" charset="0"/>
              </a:rPr>
              <a:t>ta</a:t>
            </a:r>
            <a:r>
              <a:rPr lang="en-US"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3442</TotalTime>
  <Words>120</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QUÊ HƯƠNG THƯỢNG ĐẾ  Nhạc, Lm. Thành Tâm - Lời, Lm. Trần Sĩ Tín &amp; Lm. Vũ Khởi Phụng</vt:lpstr>
      <vt:lpstr>1/ Nửa đêm chốn hoang vu Chúa ra đời, đồng hoang gió kêu gào trời băng giá. Nhân gian có tin vui, phận bèo chốn quê nghèo, hãy đi tìm xem trẻ thơ.</vt:lpstr>
      <vt:lpstr>ĐK. Và có mấy anh dân nghèo tới nghiêng nhìn Trẻ thơ trong khăn đặt trên máng. Và có tiếng ca âm vang muôn thiên thần hò reo hân hoan câu bình an.</vt:lpstr>
      <vt:lpstr>2/ Từ nay Chúa với ta chung cuộc đời, cùng nhau bước thăng trầm đời dương thế. Ai ơi hãy im nghe Lời Người đã ra đời đến mau tìm xem Chúa ta.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1312</cp:revision>
  <dcterms:created xsi:type="dcterms:W3CDTF">2021-12-01T03:00:51Z</dcterms:created>
  <dcterms:modified xsi:type="dcterms:W3CDTF">2021-12-18T23:38:25Z</dcterms:modified>
</cp:coreProperties>
</file>