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44" r:id="rId3"/>
    <p:sldMasterId id="2147483756" r:id="rId4"/>
    <p:sldMasterId id="2147483768" r:id="rId5"/>
    <p:sldMasterId id="2147483780" r:id="rId6"/>
    <p:sldMasterId id="2147483792" r:id="rId7"/>
    <p:sldMasterId id="2147483804" r:id="rId8"/>
    <p:sldMasterId id="2147483816" r:id="rId9"/>
    <p:sldMasterId id="2147483828" r:id="rId10"/>
  </p:sldMasterIdLst>
  <p:notesMasterIdLst>
    <p:notesMasterId r:id="rId29"/>
  </p:notesMasterIdLst>
  <p:sldIdLst>
    <p:sldId id="9679" r:id="rId11"/>
    <p:sldId id="2361" r:id="rId12"/>
    <p:sldId id="261" r:id="rId13"/>
    <p:sldId id="262" r:id="rId14"/>
    <p:sldId id="9670" r:id="rId15"/>
    <p:sldId id="9675" r:id="rId16"/>
    <p:sldId id="264" r:id="rId17"/>
    <p:sldId id="9671" r:id="rId18"/>
    <p:sldId id="9676" r:id="rId19"/>
    <p:sldId id="9666" r:id="rId20"/>
    <p:sldId id="9672" r:id="rId21"/>
    <p:sldId id="9677" r:id="rId22"/>
    <p:sldId id="9673" r:id="rId23"/>
    <p:sldId id="9674" r:id="rId24"/>
    <p:sldId id="9678" r:id="rId25"/>
    <p:sldId id="9660" r:id="rId26"/>
    <p:sldId id="9584" r:id="rId27"/>
    <p:sldId id="9658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68" autoAdjust="0"/>
  </p:normalViewPr>
  <p:slideViewPr>
    <p:cSldViewPr>
      <p:cViewPr>
        <p:scale>
          <a:sx n="125" d="100"/>
          <a:sy n="125" d="100"/>
        </p:scale>
        <p:origin x="-1224" y="-7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24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385A-41BA-478A-AF40-EE388BA4354F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E525-C807-438F-B928-E49A2015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1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04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554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109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61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47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1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863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990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985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044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2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91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7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38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63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3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18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07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12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30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6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1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31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82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57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80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14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65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60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22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84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0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3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24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29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89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49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42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80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92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98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910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6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22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6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63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97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43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8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074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04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4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0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3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0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99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28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432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454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72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717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00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768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386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1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612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267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975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140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343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788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398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00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768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3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86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157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612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267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975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140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343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788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398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00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7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386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157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612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267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975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140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34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788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398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45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768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386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157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612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267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975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140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343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788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3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0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9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9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9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3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3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3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3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-11430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5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Tk3:</a:t>
            </a:r>
            <a:r>
              <a:rPr lang="en-US" sz="5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 Chúa đã phán quyết: Con hãy nắm quyền uy</a:t>
            </a:r>
            <a:r>
              <a:rPr lang="en-US" sz="5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Đây lúc đăng quang uy linh rạng ngời,</a:t>
            </a:r>
            <a:endParaRPr lang="en-US" sz="5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-11430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7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***:</a:t>
            </a:r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hừng đông chưa dậy, từ cung lòng rày Cha đã sinh con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Muôn đời con là Thượng Tế theo phẩm hàm Mel-ki-sê-đê. 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-11430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Tk4:</a:t>
            </a:r>
            <a:r>
              <a:rPr 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Đức Chúa thề hứa sẽ không hề rút lời đâu: Cho đến thiên thu,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-11430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7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***:</a:t>
            </a:r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đây thực là Tư tế muôn đời, theo đúng phẩm hàm Men-ki-sê-đê.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Muôn đời con là Thượng Tế theo phẩm hàm Mel-ki-sê-đê. 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3429000"/>
          </a:xfrm>
        </p:spPr>
        <p:txBody>
          <a:bodyPr>
            <a:noAutofit/>
          </a:bodyPr>
          <a:lstStyle/>
          <a:p>
            <a:pPr algn="just"/>
            <a:r>
              <a:rPr lang="en-US" sz="6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Chúa phán: Ta là bánh hằng sống từ trời xuống, ai ăn bánh này sẽ được sống muôn đời.</a:t>
            </a:r>
            <a:endParaRPr lang="en-US" sz="6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Alleluia…Alleluia</a:t>
            </a:r>
            <a:endParaRPr lang="en-US" sz="4000" u="sng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985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Alleluia…Alleluia</a:t>
            </a:r>
            <a:endParaRPr lang="en-US" sz="32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THÁNH VỊNH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109</a:t>
            </a:r>
            <a:endParaRPr lang="en-US" sz="54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 Máu Thánh Chúa Giêsu</a:t>
            </a:r>
          </a:p>
          <a:p>
            <a:pPr eaLnBrk="1" hangingPunct="1">
              <a:lnSpc>
                <a:spcPct val="120000"/>
              </a:lnSpc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eaLnBrk="1" hangingPunct="1">
              <a:lnSpc>
                <a:spcPct val="120000"/>
              </a:lnSpc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LM Kim Long</a:t>
            </a:r>
          </a:p>
          <a:p>
            <a:pPr eaLnBrk="1" hangingPunct="1">
              <a:lnSpc>
                <a:spcPct val="120000"/>
              </a:lnSpc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786187" y="16669"/>
            <a:ext cx="26161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641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Muôn đời con là Thượng Tế theo phẩm hàm Mel-ki-sê-đê. 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Tk1</a:t>
            </a:r>
            <a:r>
              <a:rPr lang="en-US" sz="6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Sấm ngôn của Đức Chúa ngỏ cùng Chúa Thượng tôi: Bên hữu Cha đây Con lên ngự trị,</a:t>
            </a:r>
            <a:endParaRPr lang="en-US" sz="6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7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en-US" sz="7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 bao quân thù Cha sẽ đặt làm bệ dưới chân con.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Muôn đời con là Thượng Tế theo phẩm hàm Mel-ki-sê-đê. 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7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Tk2</a:t>
            </a:r>
            <a:r>
              <a:rPr lang="en-US" sz="7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nay, từ Si-on tay Người sẽ mở rộng cho tới muôn nơi.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7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***:</a:t>
            </a:r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Ngay giữa quân thù, mong ước Người hiển trị mãi khôn ngơi.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Muôn đời con là Thượng Tế theo phẩm hàm Mel-ki-sê-đê. 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245</Words>
  <Application>Microsoft Office PowerPoint</Application>
  <PresentationFormat>On-screen Show (16:9)</PresentationFormat>
  <Paragraphs>26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Office Theme</vt:lpstr>
      <vt:lpstr>6_Office Theme</vt:lpstr>
      <vt:lpstr>2_Office Theme</vt:lpstr>
      <vt:lpstr>3_Office Theme</vt:lpstr>
      <vt:lpstr>4_Office Theme</vt:lpstr>
      <vt:lpstr>1_Office Theme</vt:lpstr>
      <vt:lpstr>5_Office Theme</vt:lpstr>
      <vt:lpstr>7_Office Theme</vt:lpstr>
      <vt:lpstr>8_Office Theme</vt:lpstr>
      <vt:lpstr>9_Office Theme</vt:lpstr>
      <vt:lpstr> </vt:lpstr>
      <vt:lpstr> </vt:lpstr>
      <vt:lpstr>Đk: Muôn đời con là Thượng Tế theo phẩm hàm Mel-ki-sê-đê. </vt:lpstr>
      <vt:lpstr>Tk1: Sấm ngôn của Đức Chúa ngỏ cùng Chúa Thượng tôi: Bên hữu Cha đây Con lên ngự trị,</vt:lpstr>
      <vt:lpstr>***: Rồi bao quân thù Cha sẽ đặt làm bệ dưới chân con.</vt:lpstr>
      <vt:lpstr>Đk: Muôn đời con là Thượng Tế theo phẩm hàm Mel-ki-sê-đê. </vt:lpstr>
      <vt:lpstr>Tk2: Chính nay, từ Si-on tay Người sẽ mở rộng cho tới muôn nơi.</vt:lpstr>
      <vt:lpstr>***: Ngay giữa quân thù, mong ước Người hiển trị mãi khôn ngơi.</vt:lpstr>
      <vt:lpstr>Đk: Muôn đời con là Thượng Tế theo phẩm hàm Mel-ki-sê-đê. </vt:lpstr>
      <vt:lpstr>Tk3: Đức Chúa đã phán quyết: Con hãy nắm quyền uy. Đây lúc đăng quang uy linh rạng ngời,</vt:lpstr>
      <vt:lpstr>***: hừng đông chưa dậy, từ cung lòng rày Cha đã sinh con</vt:lpstr>
      <vt:lpstr>Đk: Muôn đời con là Thượng Tế theo phẩm hàm Mel-ki-sê-đê. </vt:lpstr>
      <vt:lpstr>Tk4: Đức Chúa thề hứa sẽ không hề rút lời đâu: Cho đến thiên thu,</vt:lpstr>
      <vt:lpstr>***: con đây thực là Tư tế muôn đời, theo đúng phẩm hàm Men-ki-sê-đê.</vt:lpstr>
      <vt:lpstr>Đk: Muôn đời con là Thượng Tế theo phẩm hàm Mel-ki-sê-đê. </vt:lpstr>
      <vt:lpstr> </vt:lpstr>
      <vt:lpstr>Chúa phán: Ta là bánh hằng sống từ trời xuống, ai ăn bánh này sẽ được sống muôn đời.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Hung Nam</cp:lastModifiedBy>
  <cp:revision>75</cp:revision>
  <dcterms:created xsi:type="dcterms:W3CDTF">2021-05-09T08:36:44Z</dcterms:created>
  <dcterms:modified xsi:type="dcterms:W3CDTF">2022-04-07T01:01:36Z</dcterms:modified>
</cp:coreProperties>
</file>