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5"/>
  </p:notesMasterIdLst>
  <p:sldIdLst>
    <p:sldId id="2361" r:id="rId8"/>
    <p:sldId id="261" r:id="rId9"/>
    <p:sldId id="262" r:id="rId10"/>
    <p:sldId id="9534" r:id="rId11"/>
    <p:sldId id="9661" r:id="rId12"/>
    <p:sldId id="9662" r:id="rId13"/>
    <p:sldId id="264" r:id="rId14"/>
    <p:sldId id="9535" r:id="rId15"/>
    <p:sldId id="9665" r:id="rId16"/>
    <p:sldId id="9663" r:id="rId17"/>
    <p:sldId id="9666" r:id="rId18"/>
    <p:sldId id="9667" r:id="rId19"/>
    <p:sldId id="9668" r:id="rId20"/>
    <p:sldId id="9664" r:id="rId21"/>
    <p:sldId id="9660" r:id="rId22"/>
    <p:sldId id="9584" r:id="rId23"/>
    <p:sldId id="965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>
        <p:scale>
          <a:sx n="125" d="100"/>
          <a:sy n="125" d="100"/>
        </p:scale>
        <p:origin x="-1224" y="-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1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7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6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4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9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3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760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3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7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47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5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37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06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52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73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7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45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1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55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84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4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37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06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52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73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7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4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1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55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84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37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06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52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73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45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0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11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55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84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4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70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235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89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258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59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00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01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996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80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48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38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34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3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18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72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2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308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663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318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2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5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4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0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0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0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9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9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 VỊNH 117</a:t>
            </a:r>
          </a:p>
          <a:p>
            <a:pPr eaLnBrk="1" hangingPunct="1">
              <a:lnSpc>
                <a:spcPct val="120000"/>
              </a:lnSpc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Nhật II Phục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Năm C</a:t>
            </a:r>
            <a:endParaRPr lang="en-US" sz="4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LM Kim Long</a:t>
            </a:r>
          </a:p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 Câu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86187" y="16669"/>
            <a:ext cx="2616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41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tạ ơn Chúa vì Chúa nhân từ, muôn ngàn đời Chúa vẫn trọn tình thương.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Tk3: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xin Chúa ban ơn cứu độ, cậy Ngài giúp đỡ mà thành công.</a:t>
            </a:r>
            <a:endParaRPr lang="en-US" sz="5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 thương ban đầy ơn lộc. Từ nhà Chúa phúc lành tràn lan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Ôi đây Thượng Đế là Chúa uy quyền, Ngài từng chiếu sáng vào đời con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tạ ơn Chúa vì Chúa nhân từ, muôn ngàn đời Chúa vẫn trọn tình thương.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429000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nói: Tô-ma, vì con đã thấy Thầy nên con mới tin. Phúc cho những ai không thấy mà tin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4000" u="sng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85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32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tạ ơn Chúa vì Chúa nhân từ, muôn ngàn đời Chúa vẫn trọn tình thương.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Tk1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9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Is-ra-el nào hãy nói rằng: Ngàn đời Chúa vẫn trọn tình thương.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9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A-a-ron hãy nói lên rằng: Ngàn đời Chúa vẫn trọn tình thương.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9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tôn sợ Chúa hãy nói lên rằng: Ngàn đời Chúa vẫn trọn tình thương.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tạ ơn Chúa vì Chúa nhân từ, muôn ngàn đời Chúa vẫn trọn tình thương.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Tk2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 viên đá thợ nề đã loại, lại thành đá góc tường rồi đây.</a:t>
            </a:r>
            <a:endParaRPr lang="en-US" sz="5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 chính công trình Chúa đã làm, kỳ diệu trước mắt mọi phàm nhân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Vâng đây là chính ngày Chúa tạo thành, ngày này hãy hát hò mừng vui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275</Words>
  <Application>Microsoft Office PowerPoint</Application>
  <PresentationFormat>On-screen Show (16:9)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 </vt:lpstr>
      <vt:lpstr>Đk: Hãy tạ ơn Chúa vì Chúa nhân từ, muôn ngàn đời Chúa vẫn trọn tình thương.</vt:lpstr>
      <vt:lpstr>Tk1: Is-ra-el nào hãy nói rằng: Ngàn đời Chúa vẫn trọn tình thương. </vt:lpstr>
      <vt:lpstr>***: A-a-ron hãy nói lên rằng: Ngàn đời Chúa vẫn trọn tình thương. </vt:lpstr>
      <vt:lpstr>***: Ai tôn sợ Chúa hãy nói lên rằng: Ngàn đời Chúa vẫn trọn tình thương. </vt:lpstr>
      <vt:lpstr>Đk: Hãy tạ ơn Chúa vì Chúa nhân từ, muôn ngàn đời Chúa vẫn trọn tình thương.</vt:lpstr>
      <vt:lpstr>Tk2: Đó viên đá thợ nề đã loại, lại thành đá góc tường rồi đây.</vt:lpstr>
      <vt:lpstr>***: Đó chính công trình Chúa đã làm, kỳ diệu trước mắt mọi phàm nhân. </vt:lpstr>
      <vt:lpstr>***: Vâng đây là chính ngày Chúa tạo thành, ngày này hãy hát hò mừng vui. </vt:lpstr>
      <vt:lpstr>Đk: Hãy tạ ơn Chúa vì Chúa nhân từ, muôn ngàn đời Chúa vẫn trọn tình thương.</vt:lpstr>
      <vt:lpstr>Tk3: Kính xin Chúa ban ơn cứu độ, cậy Ngài giúp đỡ mà thành công.</vt:lpstr>
      <vt:lpstr>***: Chúa thương ban đầy ơn lộc. Từ nhà Chúa phúc lành tràn lan. </vt:lpstr>
      <vt:lpstr>***: Ôi đây Thượng Đế là Chúa uy quyền, Ngài từng chiếu sáng vào đời con. </vt:lpstr>
      <vt:lpstr>Đk: Hãy tạ ơn Chúa vì Chúa nhân từ, muôn ngàn đời Chúa vẫn trọn tình thương.</vt:lpstr>
      <vt:lpstr> </vt:lpstr>
      <vt:lpstr>Chúa nói: Tô-ma, vì con đã thấy Thầy nên con mới tin. Phúc cho những ai không thấy mà tin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Hung Nam</cp:lastModifiedBy>
  <cp:revision>55</cp:revision>
  <dcterms:created xsi:type="dcterms:W3CDTF">2021-05-09T08:36:44Z</dcterms:created>
  <dcterms:modified xsi:type="dcterms:W3CDTF">2022-04-06T01:39:49Z</dcterms:modified>
</cp:coreProperties>
</file>