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932" r:id="rId3"/>
  </p:sldMasterIdLst>
  <p:notesMasterIdLst>
    <p:notesMasterId r:id="rId21"/>
  </p:notesMasterIdLst>
  <p:sldIdLst>
    <p:sldId id="730" r:id="rId4"/>
    <p:sldId id="1128" r:id="rId5"/>
    <p:sldId id="1129" r:id="rId6"/>
    <p:sldId id="8886" r:id="rId7"/>
    <p:sldId id="8857" r:id="rId8"/>
    <p:sldId id="8887" r:id="rId9"/>
    <p:sldId id="1131" r:id="rId10"/>
    <p:sldId id="8888" r:id="rId11"/>
    <p:sldId id="8858" r:id="rId12"/>
    <p:sldId id="8889" r:id="rId13"/>
    <p:sldId id="1133" r:id="rId14"/>
    <p:sldId id="8891" r:id="rId15"/>
    <p:sldId id="1140" r:id="rId16"/>
    <p:sldId id="1137" r:id="rId17"/>
    <p:sldId id="8916" r:id="rId18"/>
    <p:sldId id="8917" r:id="rId19"/>
    <p:sldId id="114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660066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4" autoAdjust="0"/>
  </p:normalViewPr>
  <p:slideViewPr>
    <p:cSldViewPr>
      <p:cViewPr>
        <p:scale>
          <a:sx n="150" d="100"/>
          <a:sy n="150" d="100"/>
        </p:scale>
        <p:origin x="-51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42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3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5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4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7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86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5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36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EE96-3EDD-45FB-A5B6-97740F481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6DA6-8CBF-46EF-BAEA-0E66D41D7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51435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962400" y="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2571750"/>
            <a:ext cx="5838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21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  <a:b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05 Câu</a:t>
            </a:r>
            <a:endParaRPr 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Tk5:</a:t>
            </a:r>
            <a:r>
              <a:rPr lang="vi-VN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5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sợ kính Chúa, nào cất tiếng lên mà cung chúc tôn vinh. Miêu duệ Gia-cóp mau ca mừng, Ích-diên nào thần phục quyền uy của Chúa. 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pPr algn="just"/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150"/>
            <a:ext cx="2841825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52450"/>
            <a:ext cx="44754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vi-VN" sz="72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Đức </a:t>
            </a:r>
            <a:r>
              <a:rPr lang="vi-VN" sz="7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Ki-tô vì chúng ta đã vâng lời cho đến chết, và chết trên thập giá</a:t>
            </a:r>
            <a:r>
              <a:rPr lang="vi-VN" sz="7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>
                <a:solidFill>
                  <a:srgbClr val="FFFF00"/>
                </a:solidFill>
                <a:latin typeface="Times New Roman"/>
              </a:rPr>
              <a:t>Câu xướng trước Phúc Âm</a:t>
            </a:r>
            <a:r>
              <a:rPr lang="vi-VN" sz="4000" b="1" u="sng" smtClean="0">
                <a:solidFill>
                  <a:srgbClr val="FFFF00"/>
                </a:solidFill>
                <a:latin typeface="Times New Roman"/>
              </a:rPr>
              <a:t>:</a:t>
            </a:r>
            <a:endParaRPr lang="en-US" sz="4000" b="1" u="sng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algn="just"/>
            <a:r>
              <a:rPr lang="vi-VN" sz="66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 </a:t>
            </a:r>
            <a:r>
              <a:rPr lang="vi-VN" sz="6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thế, Thiên Chúa đã tôn vinh Người, ban cho Người một danh hiệu vượt trên mọi danh hiệu.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5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 người nhiếc mắng, vừa thấy bóng con là họ đã chê bai: Tên này luôn kính tin Chúa Trời, nếu thương tình, hẳn là Ngài lo giải thoát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Ác thù xấn tới, tựa lũ chó vây chặt, đâm thủng chân tay. Xương xẩu con đếm xem vắn dài, mắt căm hờn nhìn chòng chọc con nhạo báng.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 phần áo khoác, còn chiếc áo trong họ cũng bắt thăm luôn. Ôi lạy Thiên Chúa con nương nhờ, cứu con cùng, Ngài đừng lìa xa, bỏ thí.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Tk4: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nguyện mãi mãi, truyền bá Thánh Danh Ngài cho khắp anh em. Xin được lên tiếng nơi công hội, tiến dâng Ngài một bài ngợi ca mừng kính. 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Chúa Nhật II Mùa Chay Năm C 2022</Template>
  <TotalTime>468</TotalTime>
  <Words>316</Words>
  <Application>Microsoft Office PowerPoint</Application>
  <PresentationFormat>On-screen Show (16:9)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5_Office Theme</vt:lpstr>
      <vt:lpstr>11_Office Theme</vt:lpstr>
      <vt:lpstr> </vt:lpstr>
      <vt:lpstr>Đk: Ôi Thiên Chúa, ôi Thiên Chúa sao Ngài nỡ bỏ con.</vt:lpstr>
      <vt:lpstr>Tk1: Bao người nhiếc mắng, vừa thấy bóng con là họ đã chê bai: Tên này luôn kính tin Chúa Trời, nếu thương tình, hẳn là Ngài lo giải thoát</vt:lpstr>
      <vt:lpstr>Đk: Ôi Thiên Chúa, ôi Thiên Chúa sao Ngài nỡ bỏ con.</vt:lpstr>
      <vt:lpstr>Tk2: Ác thù xấn tới, tựa lũ chó vây chặt, đâm thủng chân tay. Xương xẩu con đếm xem vắn dài, mắt căm hờn nhìn chòng chọc con nhạo báng. </vt:lpstr>
      <vt:lpstr>Đk: Ôi Thiên Chúa, ôi Thiên Chúa sao Ngài nỡ bỏ con.</vt:lpstr>
      <vt:lpstr>Tk3: Chia phần áo khoác, còn chiếc áo trong họ cũng bắt thăm luôn. Ôi lạy Thiên Chúa con nương nhờ, cứu con cùng, Ngài đừng lìa xa, bỏ thí. </vt:lpstr>
      <vt:lpstr>Đk: Ôi Thiên Chúa, ôi Thiên Chúa sao Ngài nỡ bỏ con.</vt:lpstr>
      <vt:lpstr>Tk4: Con nguyện mãi mãi, truyền bá Thánh Danh Ngài cho khắp anh em. Xin được lên tiếng nơi công hội, tiến dâng Ngài một bài ngợi ca mừng kính. </vt:lpstr>
      <vt:lpstr>Đk: Ôi Thiên Chúa, ôi Thiên Chúa sao Ngài nỡ bỏ con.</vt:lpstr>
      <vt:lpstr>Tk5: Ai sợ kính Chúa, nào cất tiếng lên mà cung chúc tôn vinh. Miêu duệ Gia-cóp mau ca mừng, Ích-diên nào thần phục quyền uy của Chúa. </vt:lpstr>
      <vt:lpstr>Đk: Ôi Thiên Chúa, ôi Thiên Chúa sao Ngài nỡ bỏ con.</vt:lpstr>
      <vt:lpstr>PowerPoint Presentation</vt:lpstr>
      <vt:lpstr>PowerPoint Presentation</vt:lpstr>
      <vt:lpstr>Đức Ki-tô vì chúng ta đã vâng lời cho đến chết, và chết trên thập giá. </vt:lpstr>
      <vt:lpstr>Vì thế, Thiên Chúa đã tôn vinh Người, ban cho Người một danh hiệu vượt trên mọi danh hiệu.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CHÚA NHẬT THỨ II  MÙA CHAY</dc:title>
  <dc:creator>anchinhphu79@gmail.com</dc:creator>
  <cp:lastModifiedBy>Hung Nam</cp:lastModifiedBy>
  <cp:revision>43</cp:revision>
  <dcterms:created xsi:type="dcterms:W3CDTF">2022-03-09T10:47:17Z</dcterms:created>
  <dcterms:modified xsi:type="dcterms:W3CDTF">2022-04-06T00:09:23Z</dcterms:modified>
</cp:coreProperties>
</file>