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17"/>
  </p:notesMasterIdLst>
  <p:sldIdLst>
    <p:sldId id="2361" r:id="rId6"/>
    <p:sldId id="261" r:id="rId7"/>
    <p:sldId id="262" r:id="rId8"/>
    <p:sldId id="9667" r:id="rId9"/>
    <p:sldId id="264" r:id="rId10"/>
    <p:sldId id="9668" r:id="rId11"/>
    <p:sldId id="9666" r:id="rId12"/>
    <p:sldId id="9669" r:id="rId13"/>
    <p:sldId id="9660" r:id="rId14"/>
    <p:sldId id="9584" r:id="rId15"/>
    <p:sldId id="965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125" d="100"/>
          <a:sy n="125" d="100"/>
        </p:scale>
        <p:origin x="-1224" y="-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3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3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1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0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2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86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3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22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5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57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2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18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26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0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86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3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22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56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5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2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18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5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26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0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86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3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22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5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57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2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18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5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26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9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 VỊNH 99</a:t>
            </a:r>
          </a:p>
          <a:p>
            <a:pPr eaLnBrk="1" hangingPunct="1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Nhật IV Phục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Năm C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LM Kim Long</a:t>
            </a: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 Câu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86187" y="16669"/>
            <a:ext cx="2616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4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nói:  Tôi là mục tử tốt lành, Tôi  biết các chiên Tôi và các chiên Tôi biết Tôi.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85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32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là dân Ngài, là đoàn chiên tay Ngài dẫn đạo.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Tk1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Hỡi toàn thể địa cầu, hãy tung hô Chúa, phụng thờ Chúa với niềm hỉ hoan. Cất tiếng reo vui vào trước thánh nhan Ngài.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là dân Ngài, là đoàn chiên tay Ngài dẫn đạo.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Tk2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thành khẩn tin nhận Ngài là Thiên Chúa, tạo thành ta, ta là dân Chúa, giống lớp chiên con, Ngài dẫn dắt trong đàn.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là dân Ngài, là đoàn chiên tay Ngài dẫn đạo.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5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Tk3:</a:t>
            </a:r>
            <a:r>
              <a:rPr lang="en-US" sz="65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Bởi vì ở nơi Ngài đầy lòng nhân ái, ngàn đời Chúa vẫn trọn tình thương, mãi tới thiên thu Ngài vẫn tín trung hoài.</a:t>
            </a:r>
            <a:endParaRPr lang="en-US" sz="65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là dân Ngài, là đoàn chiên tay Ngài dẫn đạo.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193</Words>
  <Application>Microsoft Office PowerPoint</Application>
  <PresentationFormat>On-screen Show (16:9)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6_Office Theme</vt:lpstr>
      <vt:lpstr>1_Office Theme</vt:lpstr>
      <vt:lpstr>2_Office Theme</vt:lpstr>
      <vt:lpstr>3_Office Theme</vt:lpstr>
      <vt:lpstr> </vt:lpstr>
      <vt:lpstr>Đk: Ta là dân Ngài, là đoàn chiên tay Ngài dẫn đạo. </vt:lpstr>
      <vt:lpstr>Tk1: Hỡi toàn thể địa cầu, hãy tung hô Chúa, phụng thờ Chúa với niềm hỉ hoan. Cất tiếng reo vui vào trước thánh nhan Ngài.</vt:lpstr>
      <vt:lpstr>Đk: Ta là dân Ngài, là đoàn chiên tay Ngài dẫn đạo. </vt:lpstr>
      <vt:lpstr>Tk2: Hãy thành khẩn tin nhận Ngài là Thiên Chúa, tạo thành ta, ta là dân Chúa, giống lớp chiên con, Ngài dẫn dắt trong đàn.</vt:lpstr>
      <vt:lpstr>Đk: Ta là dân Ngài, là đoàn chiên tay Ngài dẫn đạo. </vt:lpstr>
      <vt:lpstr>Tk3: Bởi vì ở nơi Ngài đầy lòng nhân ái, ngàn đời Chúa vẫn trọn tình thương, mãi tới thiên thu Ngài vẫn tín trung hoài.</vt:lpstr>
      <vt:lpstr>Đk: Ta là dân Ngài, là đoàn chiên tay Ngài dẫn đạo. </vt:lpstr>
      <vt:lpstr> </vt:lpstr>
      <vt:lpstr>Chúa nói:  Tôi là mục tử tốt lành, Tôi  biết các chiên Tôi và các chiên Tôi biết Tôi.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59</cp:revision>
  <dcterms:created xsi:type="dcterms:W3CDTF">2021-05-09T08:36:44Z</dcterms:created>
  <dcterms:modified xsi:type="dcterms:W3CDTF">2022-04-06T01:41:47Z</dcterms:modified>
</cp:coreProperties>
</file>