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 GIÁ XƯA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Đức Mậu &amp; 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Thập Giá xưa lễ dâng tuyệt vời là hy tế tình yêu cứu đời.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 bánh rượu tình yêu, con mong sao Chúa thương con nhiều.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Thập Giá xưa Chúa tôi gục đầu gọi đoàn con nhìn lên khấn cầu.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Từ Trái Tim thiết tha dịu hiền tình yêu Chúa ngàn năm vững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Nguyện Trái Tim đã trao máu hồng gọi lòng con tình yêu thắm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92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THẬP GIÁ XƯA Nguyễn Đức Mậu &amp; Phanxicô</vt:lpstr>
      <vt:lpstr>1. Thập Giá xưa lễ dâng tuyệt vời là hy tế tình yêu cứu đời.</vt:lpstr>
      <vt:lpstr>ĐK. Xin dâng lên bánh rượu tình yêu, con mong sao Chúa thương con nhiều.</vt:lpstr>
      <vt:lpstr>2. Thập Giá xưa Chúa tôi gục đầu gọi đoàn con nhìn lên khấn cầu.</vt:lpstr>
      <vt:lpstr>3. Từ Trái Tim thiết tha dịu hiền tình yêu Chúa ngàn năm vững bền.</vt:lpstr>
      <vt:lpstr>4. Nguyện Trái Tim đã trao máu hồng gọi lòng con tình yêu thắm nồng.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591</cp:revision>
  <dcterms:created xsi:type="dcterms:W3CDTF">2021-12-01T03:00:51Z</dcterms:created>
  <dcterms:modified xsi:type="dcterms:W3CDTF">2021-12-11T06:53:59Z</dcterms:modified>
</cp:coreProperties>
</file>