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TIẾNG HÁT TỪ ĐỒNG XANH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Ca vang lên từ khắp nơi muôn muôn lời thắm tươi cùng ngợi khen Danh Cha trên sông núi. Trong hân hoan niềm sướng vui vinh quang ngàn chiếu soi trần hoàn ơi mừng hát Danh Chúa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Núi cao sông sâu về đây sát cánh bên nhau. Làn mây lướt mau dâng lời ngợi khen Thiên Chúa. Muôn hoa xinh tươi, muôn thú sống trong rừng xanh, chim vui trên cành tiếng trong lành ca khen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Trời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Ánh trăng muôn mầu vầng trăng thắp sáng đêm thâu, trời muôn ánh sao ca mừng tình Cha nhân ái. Muôn dân muôn phương thiên sứ sống vui tình thương, vang trên thiên đường tiếng tơ vàng ca khen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Trời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Chúc khen Ngôi Cha quyền năng sinh tác muôn loài. Ngợi khen Chúa con Ngôi Lời hạ sinh cứu thế. Vinh danh Ngôi Ba Ngôi Chúa Thánh Linh trường sinh, yêu thương chan hòa đến muôn đời uy danh </a:t>
            </a:r>
            <a:r>
              <a:rPr lang="vi-VN" sz="4800" b="1">
                <a:solidFill>
                  <a:schemeClr val="bg1"/>
                </a:solidFill>
                <a:latin typeface="Times New Roman" pitchFamily="18" charset="0"/>
                <a:cs typeface="Times New Roman" pitchFamily="18" charset="0"/>
              </a:rPr>
              <a:t>sáng </a:t>
            </a:r>
            <a:r>
              <a:rPr lang="vi-VN" sz="4800" b="1" smtClean="0">
                <a:solidFill>
                  <a:schemeClr val="bg1"/>
                </a:solidFill>
                <a:latin typeface="Times New Roman" pitchFamily="18" charset="0"/>
                <a:cs typeface="Times New Roman" pitchFamily="18" charset="0"/>
              </a:rPr>
              <a:t>ngời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192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TIẾNG HÁT TỪ ĐỒNG XANH Vinam</vt:lpstr>
      <vt:lpstr>ĐK. Ca vang lên từ khắp nơi muôn muôn lời thắm tươi cùng ngợi khen Danh Cha trên sông núi. Trong hân hoan niềm sướng vui vinh quang ngàn chiếu soi trần hoàn ơi mừng hát Danh Chúa Trời.</vt:lpstr>
      <vt:lpstr>1/ Núi cao sông sâu về đây sát cánh bên nhau. Làn mây lướt mau dâng lời ngợi khen Thiên Chúa. Muôn hoa xinh tươi, muôn thú sống trong rừng xanh, chim vui trên cành tiếng trong lành ca khen Chúa Trời.</vt:lpstr>
      <vt:lpstr>2/ Ánh trăng muôn mầu vầng trăng thắp sáng đêm thâu, trời muôn ánh sao ca mừng tình Cha nhân ái. Muôn dân muôn phương thiên sứ sống vui tình thương, vang trên thiên đường tiếng tơ vàng ca khen Chúa Trời.</vt:lpstr>
      <vt:lpstr>3/ Chúc khen Ngôi Cha quyền năng sinh tác muôn loài. Ngợi khen Chúa con Ngôi Lời hạ sinh cứu thế. Vinh danh Ngôi Ba Ngôi Chúa Thánh Linh trường sinh, yêu thương chan hòa đến muôn đời uy danh sáng ngời.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430</cp:revision>
  <dcterms:created xsi:type="dcterms:W3CDTF">2021-12-01T03:00:51Z</dcterms:created>
  <dcterms:modified xsi:type="dcterms:W3CDTF">2021-12-10T07:57:28Z</dcterms:modified>
</cp:coreProperties>
</file>