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TRỜI CAO MƯA XUỐNG</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Đinh Công Huỳnh.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 Trời cao xin hãy mưa xuống Vị Công Bình. Tầng mây xanh hỡi mưa xuống Vị Công Chính. Đoàn dân viễn xứ đang lưu lạc nơi xa. Nhớ thương quê nhà hoài niệm dâng thiết tha.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Lòng thao thức trông mong Đấng Cứu Tinh. Mặt trời lên xua tan bóng đêm đen. Đợi Chúa đến cho dân hết ưu phiền. Mọi khổ đau mai đây rồi tan biến.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Nguyện xin Chúa thương mưa xuống thánh ân. Tẩy sạch đi trong con những lỗi lầm. Để con biết sống xứng với tâm tình. Được Chúa đến thăm viếng trong tâm hồn.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Lạc trong đêm tối hun hút đời lữ hành. Mùa đông băng giá nên cõi lòng tê tái. Đoàn dân lê bước trong đêm trường bao năm. Vẫn luôn mong đợi bình minh lên chiếu soi.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Đoàn con mong Chúa như đất đợi mưa rào. Nguyện xin Chúa đến an ủi đời hư hao. Đoàn con mong Chúa như đêm đợi hừng đông. Chiếu ánh huy hoàng vào đêm sâu ngút ngàn.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4. Người ơi, ra đón Vua Cứu Độ đến gần. Nẻo đường uốn khúc mau hãy sửa ngay ngắn. Người ơi, tình thức đốt sẵn đèn trong tay. Chúa đến bất ngờ mà ta đâu có hay.</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248</Words>
  <Application>Microsoft Office PowerPoint</Application>
  <PresentationFormat>On-screen Show (16:9)</PresentationFormat>
  <Paragraphs>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TRỜI CAO MƯA XUỐNG Đinh Công Huỳnh.</vt:lpstr>
      <vt:lpstr>. Trời cao xin hãy mưa xuống Vị Công Bình. Tầng mây xanh hỡi mưa xuống Vị Công Chính. Đoàn dân viễn xứ đang lưu lạc nơi xa. Nhớ thương quê nhà hoài niệm dâng thiết tha.</vt:lpstr>
      <vt:lpstr>ĐK. Lòng thao thức trông mong Đấng Cứu Tinh. Mặt trời lên xua tan bóng đêm đen. Đợi Chúa đến cho dân hết ưu phiền. Mọi khổ đau mai đây rồi tan biến. </vt:lpstr>
      <vt:lpstr>** Nguyện xin Chúa thương mưa xuống thánh ân. Tẩy sạch đi trong con những lỗi lầm. Để con biết sống xứng với tâm tình. Được Chúa đến thăm viếng trong tâm hồn.</vt:lpstr>
      <vt:lpstr>2. Lạc trong đêm tối hun hút đời lữ hành. Mùa đông băng giá nên cõi lòng tê tái. Đoàn dân lê bước trong đêm trường bao năm. Vẫn luôn mong đợi bình minh lên chiếu soi.</vt:lpstr>
      <vt:lpstr>3. Đoàn con mong Chúa như đất đợi mưa rào. Nguyện xin Chúa đến an ủi đời hư hao. Đoàn con mong Chúa như đêm đợi hừng đông. Chiếu ánh huy hoàng vào đêm sâu ngút ngàn.</vt:lpstr>
      <vt:lpstr>4. Người ơi, ra đón Vua Cứu Độ đến gần. Nẻo đường uốn khúc mau hãy sửa ngay ngắn. Người ơi, tình thức đốt sẵn đèn trong tay. Chúa đến bất ngờ mà ta đâu có hay.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17</cp:revision>
  <dcterms:created xsi:type="dcterms:W3CDTF">2021-11-30T02:00:37Z</dcterms:created>
  <dcterms:modified xsi:type="dcterms:W3CDTF">2021-11-30T02:40:01Z</dcterms:modified>
</cp:coreProperties>
</file>