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sldIdLst>
    <p:sldId id="256" r:id="rId6"/>
    <p:sldId id="257" r:id="rId7"/>
    <p:sldId id="258" r:id="rId8"/>
    <p:sldId id="270" r:id="rId9"/>
    <p:sldId id="264" r:id="rId10"/>
    <p:sldId id="259" r:id="rId11"/>
    <p:sldId id="271" r:id="rId12"/>
    <p:sldId id="265" r:id="rId13"/>
    <p:sldId id="260" r:id="rId14"/>
    <p:sldId id="272" r:id="rId15"/>
    <p:sldId id="266" r:id="rId16"/>
    <p:sldId id="268" r:id="rId17"/>
    <p:sldId id="273" r:id="rId18"/>
    <p:sldId id="269" r:id="rId19"/>
    <p:sldId id="262" r:id="rId20"/>
    <p:sldId id="263" r:id="rId21"/>
    <p:sldId id="267" r:id="rId2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23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20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90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95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73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979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876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60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7960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3531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767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934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7130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537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129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3263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778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2032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7528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2295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176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7359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087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161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9396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0699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0473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6448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66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7255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7347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75137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17313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1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3121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01606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75996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67491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77721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18014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927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11302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6397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49832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586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77301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16546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72637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67583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17826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71733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891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98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08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822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09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1EE96-3EDD-45FB-A5B6-97740F4813A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367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698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284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522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949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r>
              <a:rPr lang="en-US" sz="54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thánh vịnh 102</a:t>
            </a:r>
            <a:br>
              <a:rPr lang="en-US" sz="54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6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chúa nhật III mùa chay năm c</a:t>
            </a:r>
            <a:br>
              <a:rPr lang="en-US" sz="36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0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lm kim long</a:t>
            </a:r>
            <a:br>
              <a:rPr lang="en-US" sz="40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0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04 câu</a:t>
            </a:r>
            <a:endParaRPr lang="en-US" sz="4000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98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***</a:t>
            </a:r>
            <a:r>
              <a:rPr lang="en-US" sz="7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72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Soi dạy Môi-sê biết đường ngay nẻo chính và thần dân thấy uy công Ngài.</a:t>
            </a:r>
            <a:endParaRPr lang="en-US" sz="7200" b="1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42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Đk:</a:t>
            </a:r>
            <a:r>
              <a:rPr lang="en-US" sz="72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7200" b="1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Chúa là Đấng từ bi nhân hậu.</a:t>
            </a:r>
            <a:endParaRPr lang="en-US" sz="7200" b="1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72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Tk4</a:t>
            </a:r>
            <a:r>
              <a:rPr lang="en-US" sz="6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66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Xưng tụng uy Danh Chúa từ bi nhân ái, chậm giận nhưng mến thương khôn lường.</a:t>
            </a:r>
            <a:endParaRPr lang="en-US" sz="6600" b="1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70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***</a:t>
            </a:r>
            <a:r>
              <a:rPr lang="en-US" sz="7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72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Không xử phân theo những gì ta sai lỗi, chẳng phạt ta đúng như tội tình.</a:t>
            </a:r>
            <a:endParaRPr lang="en-US" sz="7200" b="1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48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Đk:</a:t>
            </a:r>
            <a:r>
              <a:rPr lang="en-US" sz="72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7200" b="1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Chúa là Đấng từ bi nhân hậu.</a:t>
            </a:r>
            <a:endParaRPr lang="en-US" sz="7200" b="1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53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08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19150"/>
            <a:ext cx="9144000" cy="4248150"/>
          </a:xfrm>
        </p:spPr>
        <p:txBody>
          <a:bodyPr>
            <a:noAutofit/>
          </a:bodyPr>
          <a:lstStyle/>
          <a:p>
            <a:pPr algn="just"/>
            <a:r>
              <a:rPr lang="en-US" sz="66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Chúa Phán: “ Hãy hối cải, vì Nước trời đã đến gần”.</a:t>
            </a:r>
            <a:endParaRPr lang="en-US" sz="6600" b="1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22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Tung Hô Tin Mừng:</a:t>
            </a:r>
            <a:endParaRPr lang="en-US" sz="5400"/>
          </a:p>
        </p:txBody>
      </p:sp>
    </p:spTree>
    <p:extLst>
      <p:ext uri="{BB962C8B-B14F-4D97-AF65-F5344CB8AC3E}">
        <p14:creationId xmlns:p14="http://schemas.microsoft.com/office/powerpoint/2010/main" val="111308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86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Đk:</a:t>
            </a:r>
            <a:r>
              <a:rPr lang="en-US" sz="72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Chúa là Đấng từ bi nhân hậu.</a:t>
            </a:r>
            <a:endParaRPr lang="en-US" sz="7200" b="1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08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Tk1</a:t>
            </a:r>
            <a:r>
              <a:rPr lang="en-US" sz="6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66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Linh hồn tôi ơi hãy ngợi khen Thiên Chúa, toàn thân tôi hãy tán dương Danh Ngài. </a:t>
            </a:r>
            <a:endParaRPr lang="en-US" sz="6600" b="1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08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***</a:t>
            </a:r>
            <a:r>
              <a:rPr lang="en-US" sz="6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66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Linh hồn tôi ơi hãy ngợi khen Thiên Chúa, Và đừng quên các ân huệ Ngài</a:t>
            </a:r>
            <a:endParaRPr lang="en-US" sz="6600" b="1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94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Đk:</a:t>
            </a:r>
            <a:r>
              <a:rPr lang="en-US" sz="72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7200" b="1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Chúa là Đấng từ bi nhân hậu.</a:t>
            </a:r>
            <a:endParaRPr lang="en-US" sz="7200" b="1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03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66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Tk2</a:t>
            </a:r>
            <a:r>
              <a:rPr lang="en-US" sz="6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66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Bao tội khiên ngươi Chúa dủ tình tha thứ và còn thương chữa khỏi tật nguyền.</a:t>
            </a:r>
            <a:endParaRPr lang="en-US" sz="6600" b="1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08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72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***</a:t>
            </a:r>
            <a:r>
              <a:rPr lang="en-US" sz="7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72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Tay Ngài đưa ngươi thoát mồ sâu tăm tối và rộng ban nghĩa ân hải hà.</a:t>
            </a:r>
            <a:endParaRPr lang="en-US" sz="7200" b="1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36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Đk:</a:t>
            </a:r>
            <a:r>
              <a:rPr lang="en-US" sz="72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7200" b="1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Chúa là Đấng từ bi nhân hậu.</a:t>
            </a:r>
            <a:endParaRPr lang="en-US" sz="7200" b="1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9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Tk3</a:t>
            </a:r>
            <a:r>
              <a:rPr lang="en-US" sz="7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72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Bênh quyền lợi cho những kẻ bị uy hiếp và thực thi lẽ công minh hoài.</a:t>
            </a:r>
            <a:endParaRPr lang="en-US" sz="7200" b="1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08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224</Words>
  <Application>Microsoft Office PowerPoint</Application>
  <PresentationFormat>On-screen Show (16:9)</PresentationFormat>
  <Paragraphs>16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Office Theme</vt:lpstr>
      <vt:lpstr>1_Office Theme</vt:lpstr>
      <vt:lpstr>2_Office Theme</vt:lpstr>
      <vt:lpstr>3_Office Theme</vt:lpstr>
      <vt:lpstr>4_Office Theme</vt:lpstr>
      <vt:lpstr>thánh vịnh 102 chúa nhật III mùa chay năm c lm kim long 04 câu</vt:lpstr>
      <vt:lpstr>Đk: Chúa là Đấng từ bi nhân hậu.</vt:lpstr>
      <vt:lpstr>Tk1: Linh hồn tôi ơi hãy ngợi khen Thiên Chúa, toàn thân tôi hãy tán dương Danh Ngài. </vt:lpstr>
      <vt:lpstr>***: Linh hồn tôi ơi hãy ngợi khen Thiên Chúa, Và đừng quên các ân huệ Ngài</vt:lpstr>
      <vt:lpstr>Đk: Chúa là Đấng từ bi nhân hậu.</vt:lpstr>
      <vt:lpstr>Tk2: Bao tội khiên ngươi Chúa dủ tình tha thứ và còn thương chữa khỏi tật nguyền.</vt:lpstr>
      <vt:lpstr>***: Tay Ngài đưa ngươi thoát mồ sâu tăm tối và rộng ban nghĩa ân hải hà.</vt:lpstr>
      <vt:lpstr>Đk: Chúa là Đấng từ bi nhân hậu.</vt:lpstr>
      <vt:lpstr>Tk3: Bênh quyền lợi cho những kẻ bị uy hiếp và thực thi lẽ công minh hoài.</vt:lpstr>
      <vt:lpstr>***: Soi dạy Môi-sê biết đường ngay nẻo chính và thần dân thấy uy công Ngài.</vt:lpstr>
      <vt:lpstr>Đk: Chúa là Đấng từ bi nhân hậu.</vt:lpstr>
      <vt:lpstr>Tk4: Xưng tụng uy Danh Chúa từ bi nhân ái, chậm giận nhưng mến thương khôn lường.</vt:lpstr>
      <vt:lpstr>***: Không xử phân theo những gì ta sai lỗi, chẳng phạt ta đúng như tội tình.</vt:lpstr>
      <vt:lpstr>Đk: Chúa là Đấng từ bi nhân hậu.</vt:lpstr>
      <vt:lpstr>PowerPoint Presentation</vt:lpstr>
      <vt:lpstr>Chúa Phán: “ Hãy hối cải, vì Nước trời đã đến gần”.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Thánh Vịnh 18 B Chúa Nhật III Thường Niên Năm C Lm Kim Long</dc:title>
  <dc:creator>Hung Nam</dc:creator>
  <cp:lastModifiedBy>Hung Nam</cp:lastModifiedBy>
  <cp:revision>25</cp:revision>
  <dcterms:created xsi:type="dcterms:W3CDTF">2021-12-05T07:42:38Z</dcterms:created>
  <dcterms:modified xsi:type="dcterms:W3CDTF">2022-02-14T13:29:55Z</dcterms:modified>
</cp:coreProperties>
</file>