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CA TỪ </a:t>
            </a:r>
            <a:r>
              <a:rPr lang="vi-VN" sz="3600" b="1">
                <a:solidFill>
                  <a:schemeClr val="bg1"/>
                </a:solidFill>
                <a:latin typeface="Times New Roman" pitchFamily="18" charset="0"/>
                <a:cs typeface="Times New Roman" pitchFamily="18" charset="0"/>
              </a:rPr>
              <a:t>ĐÁY </a:t>
            </a:r>
            <a:r>
              <a:rPr lang="vi-VN" sz="3600" b="1" smtClean="0">
                <a:solidFill>
                  <a:schemeClr val="bg1"/>
                </a:solidFill>
                <a:latin typeface="Times New Roman" pitchFamily="18" charset="0"/>
                <a:cs typeface="Times New Roman" pitchFamily="18" charset="0"/>
              </a:rPr>
              <a:t>TIM</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Nhìn trời mưa bay suy tưởng tình Chúa sao quá bao la như con sóng trào như biển thái bình. Ôi bao yêu thương như tiếng mẹ ru ôi bao thâm sâu tiếng nói của Cha tình Ngài chan chứa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Nhìn trời mưa bay suy tưởng tình Chúa sao quá đẹp màu như hoa hướng dương như hồng thắm xinh. Ôi bao cao siêu Thiên Chúa tình thương. Ôi bao đam mê thương mến muôn đời tình Chúa chan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Con xin ca khen khắc sâu tâm hồn tin yêu suốt đời. Con nay van xin yêu thương Chúa thôi mãi mãi </a:t>
            </a:r>
            <a:r>
              <a:rPr lang="vi-VN" sz="6000" b="1">
                <a:solidFill>
                  <a:schemeClr val="bg1"/>
                </a:solidFill>
                <a:latin typeface="Times New Roman" pitchFamily="18" charset="0"/>
                <a:cs typeface="Times New Roman" pitchFamily="18" charset="0"/>
              </a:rPr>
              <a:t>chẳng </a:t>
            </a:r>
            <a:r>
              <a:rPr lang="vi-VN" sz="6000" b="1" smtClean="0">
                <a:solidFill>
                  <a:schemeClr val="bg1"/>
                </a:solidFill>
                <a:latin typeface="Times New Roman" pitchFamily="18" charset="0"/>
                <a:cs typeface="Times New Roman" pitchFamily="18" charset="0"/>
              </a:rPr>
              <a:t>ngơi</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Lặng quỳ nơi đây giữa lòng cung thánh ánh nến nhiệm mầu tim con sáng ngời cảm mến vô bờ. Xin cho con đây tín thác tình Cha bao nhiêu yêu thương trên bước đường xa lòng vẫn ghi nhớ</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Để đời con đây tuy nhiều lầm lỗi nay bước quay về xin Cha thứ tha bao ngày tháng qua. Ôi Cha bao dung đưa bước đời con xin ban ơn thiêng luôn mãi trung thành lòng chẳng phai mờ.</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Một chiều bơ vơ trên ghềnh thác đá con ngắm mây trời nên con đã hiểu tình Chúa cao vời. Đây muôn cây xinh hoa lá trổ bông đây muôn chim muông ríu rít lời ca là hồng ân Chúa</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Một buổi sương mai hay hoàng hôn xuống trăng sáng đêm rằm bao nhiêu ánh sao chiếu rọi khắp nơi. Con xin tri ân Thiên Chúa từ nhân luôn luôn yêu thương ban xuống trần gian đời tình thương hải hà.</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TotalTime>
  <Words>300</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CA TỪ ĐÁY TIM  Lm. Từ Duyên</vt:lpstr>
      <vt:lpstr>1. Nhìn trời mưa bay suy tưởng tình Chúa sao quá bao la như con sóng trào như biển thái bình. Ôi bao yêu thương như tiếng mẹ ru ôi bao thâm sâu tiếng nói của Cha tình Ngài chan chứa. </vt:lpstr>
      <vt:lpstr>**Nhìn trời mưa bay suy tưởng tình Chúa sao quá đẹp màu như hoa hướng dương như hồng thắm xinh. Ôi bao cao siêu Thiên Chúa tình thương. Ôi bao đam mê thương mến muôn đời tình Chúa chan hòa.</vt:lpstr>
      <vt:lpstr>ĐK. Con xin ca khen khắc sâu tâm hồn tin yêu suốt đời. Con nay van xin yêu thương Chúa thôi mãi mãi chẳng ngơi.</vt:lpstr>
      <vt:lpstr>2. Lặng quỳ nơi đây giữa lòng cung thánh ánh nến nhiệm mầu tim con sáng ngời cảm mến vô bờ. Xin cho con đây tín thác tình Cha bao nhiêu yêu thương trên bước đường xa lòng vẫn ghi nhớ. </vt:lpstr>
      <vt:lpstr>**Để đời con đây tuy nhiều lầm lỗi nay bước quay về xin Cha thứ tha bao ngày tháng qua. Ôi Cha bao dung đưa bước đời con xin ban ơn thiêng luôn mãi trung thành lòng chẳng phai mờ.</vt:lpstr>
      <vt:lpstr>3. Một chiều bơ vơ trên ghềnh thác đá con ngắm mây trời nên con đã hiểu tình Chúa cao vời. Đây muôn cây xinh hoa lá trổ bông đây muôn chim muông ríu rít lời ca là hồng ân Chúa. </vt:lpstr>
      <vt:lpstr>**Một buổi sương mai hay hoàng hôn xuống trăng sáng đêm rằm bao nhiêu ánh sao chiếu rọi khắp nơi. Con xin tri ân Thiên Chúa từ nhân luôn luôn yêu thương ban xuống trần gian đời tình thương hải hà.</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1147</cp:revision>
  <dcterms:created xsi:type="dcterms:W3CDTF">2021-12-01T03:00:51Z</dcterms:created>
  <dcterms:modified xsi:type="dcterms:W3CDTF">2021-12-17T11:51:44Z</dcterms:modified>
</cp:coreProperties>
</file>