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NGÀI </a:t>
            </a:r>
            <a:r>
              <a:rPr lang="vi-VN" sz="3600" b="1">
                <a:solidFill>
                  <a:schemeClr val="bg1"/>
                </a:solidFill>
                <a:latin typeface="Times New Roman" pitchFamily="18" charset="0"/>
                <a:cs typeface="Times New Roman" pitchFamily="18" charset="0"/>
              </a:rPr>
              <a:t>CAO </a:t>
            </a:r>
            <a:r>
              <a:rPr lang="vi-VN" sz="3600" b="1" smtClean="0">
                <a:solidFill>
                  <a:schemeClr val="bg1"/>
                </a:solidFill>
                <a:latin typeface="Times New Roman" pitchFamily="18" charset="0"/>
                <a:cs typeface="Times New Roman" pitchFamily="18" charset="0"/>
              </a:rPr>
              <a:t>SIÊU</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Ôi tình Ngài thật cao siêu, tháng năm dài thương yêu chắt chiu. Như thân phụ nhẹ dìu con thơ, tay vỗ về âu yếm nhẹ ru. Mắt chan hòa tha thiết nhìn con, chúm chím môi cười ôm ấp con trong vòng tay.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Tình Cha như mây như núi, bao la biển la biển khơi ngàn trùng. Tình Cha yêu thương không vơi, cho đời ngàn muôn sức sống. Tình Cha như đôi cánh phượng hoàng, chở che con thơ lúc hoạn nạn. Là sức thiêng đêm ngày đỡ nâng, là ủi an con hằng ngóng </a:t>
            </a:r>
            <a:r>
              <a:rPr lang="vi-VN" sz="4000" b="1">
                <a:solidFill>
                  <a:schemeClr val="bg1"/>
                </a:solidFill>
                <a:latin typeface="Times New Roman" pitchFamily="18" charset="0"/>
                <a:cs typeface="Times New Roman" pitchFamily="18" charset="0"/>
              </a:rPr>
              <a:t>trông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Nuôi con bằng tình hồng bao la, dắt con bằng tình yêu thiết tha. Khi đêm về Ngài là trăng thanh, khi xuân về cho lá trổ xanh. Ôi ân tình cao vút trời xa. mãi đến muôn đời con sẽ vang muôn lời ca.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Thương con từ ngàn đời xa xưa, dẫn trên đường qua bao nắng mưa. Đưa con vào đời bằng tin yêu, vẫn biết rằng bao nỗi đìu hiu. Dẫu phong trần vương vấn sầu thương, theo bước chân Ngài con vững tin trên </a:t>
            </a:r>
            <a:r>
              <a:rPr lang="vi-VN" b="1">
                <a:solidFill>
                  <a:schemeClr val="bg1"/>
                </a:solidFill>
                <a:latin typeface="Times New Roman" pitchFamily="18" charset="0"/>
                <a:cs typeface="Times New Roman" pitchFamily="18" charset="0"/>
              </a:rPr>
              <a:t>đường </a:t>
            </a:r>
            <a:r>
              <a:rPr lang="vi-VN" b="1" smtClean="0">
                <a:solidFill>
                  <a:schemeClr val="bg1"/>
                </a:solidFill>
                <a:latin typeface="Times New Roman" pitchFamily="18" charset="0"/>
                <a:cs typeface="Times New Roman" pitchFamily="18" charset="0"/>
              </a:rPr>
              <a:t>xa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3343</TotalTime>
  <Words>233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NGÀI CAO SIÊU Đinh Công Huỳnh</vt:lpstr>
      <vt:lpstr>1. Ôi tình Ngài thật cao siêu, tháng năm dài thương yêu chắt chiu. Như thân phụ nhẹ dìu con thơ, tay vỗ về âu yếm nhẹ ru. Mắt chan hòa tha thiết nhìn con, chúm chím môi cười ôm ấp con trong vòng tay.</vt:lpstr>
      <vt:lpstr>ĐK. Tình Cha như mây như núi, bao la biển la biển khơi ngàn trùng. Tình Cha yêu thương không vơi, cho đời ngàn muôn sức sống. Tình Cha như đôi cánh phượng hoàng, chở che con thơ lúc hoạn nạn. Là sức thiêng đêm ngày đỡ nâng, là ủi an con hằng ngóng trông.</vt:lpstr>
      <vt:lpstr>2. Nuôi con bằng tình hồng bao la, dắt con bằng tình yêu thiết tha. Khi đêm về Ngài là trăng thanh, khi xuân về cho lá trổ xanh. Ôi ân tình cao vút trời xa. mãi đến muôn đời con sẽ vang muôn lời ca.</vt:lpstr>
      <vt:lpstr>3. Thương con từ ngàn đời xa xưa, dẫn trên đường qua bao nắng mưa. Đưa con vào đời bằng tin yêu, vẫn biết rằng bao nỗi đìu hiu. Dẫu phong trần vương vấn sầu thương, theo bước chân Ngài con vững tin trên đường xa.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1214</cp:revision>
  <dcterms:created xsi:type="dcterms:W3CDTF">2021-12-01T03:00:51Z</dcterms:created>
  <dcterms:modified xsi:type="dcterms:W3CDTF">2021-12-23T12:08:20Z</dcterms:modified>
</cp:coreProperties>
</file>