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 CUNG ĐIỆN CHÚA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Văn Chi 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Ai là trèo lên, lên là lên núi Thánh của Chúa vinh quang. Ai là ai xứng đáng tiến bước vào cung điện cao sang.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Những người nào có lòng ngay chính và chẳng noi theo đường gian trá. Suốt cuộc đời chẳng lời điêu ngoa và sạch trong chẳng vết bợn nhơ.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Những người nào ước tìm gặp Chúa lòng hằng mơ theo đường chân chính. Chúa chính là chính là Gia-cóp Ngài hằng luôn cứu giúp người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Những người nào có lòng trong trắng và hồn không vương điều tì ố. Sống tin cậy Chúa đầy khoan dung Ngài hằng thương hộ giúp đời luôn.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132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VÀO CUNG ĐIỆN CHÚA Lm. Văn Chi </vt:lpstr>
      <vt:lpstr>ĐK. Ai là trèo lên, lên là lên núi Thánh của Chúa vinh quang. Ai là ai xứng đáng tiến bước vào cung điện cao sang.</vt:lpstr>
      <vt:lpstr>1. Những người nào có lòng ngay chính và chẳng noi theo đường gian trá. Suốt cuộc đời chẳng lời điêu ngoa và sạch trong chẳng vết bợn nhơ.</vt:lpstr>
      <vt:lpstr>2. Những người nào ước tìm gặp Chúa lòng hằng mơ theo đường chân chính. Chúa chính là chính là Gia-cóp Ngài hằng luôn cứu giúp người luôn.</vt:lpstr>
      <vt:lpstr>3. Những người nào có lòng trong trắng và hồn không vương điều tì ố. Sống tin cậy Chúa đầy khoan dung Ngài hằng thương hộ giúp đời luôn.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323</cp:revision>
  <dcterms:created xsi:type="dcterms:W3CDTF">2021-12-01T03:00:51Z</dcterms:created>
  <dcterms:modified xsi:type="dcterms:W3CDTF">2021-12-09T22:26:54Z</dcterms:modified>
</cp:coreProperties>
</file>