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 CUNG ĐIỆN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 Kha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Vào cung điện Chúa Trời, tâm hồn con reo vui. Vào cung điện Thiên Chúa. Niềm vui tuổi thanh xuân.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đã ban niềm vui niềm vui ơn cứu độ. Chúa đã giải thoát con khỏi tay quân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Chúng con dâng bài ca bài ca trong thánh đài, để cảm tạ tôn vinh tình Chúa muôn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Chúng con dâng niềm tin, niềm tin yêu Chúa Trời. Dâng lễ vật kính tôn Thượng Đế uy quyền.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102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VÀO CUNG ĐIỆN Nguyên Kha</vt:lpstr>
      <vt:lpstr>ĐK. Vào cung điện Chúa Trời, tâm hồn con reo vui. Vào cung điện Thiên Chúa. Niềm vui tuổi thanh xuân.</vt:lpstr>
      <vt:lpstr>1. Chúa đã ban niềm vui niềm vui ơn cứu độ. Chúa đã giải thoát con khỏi tay quân thù.</vt:lpstr>
      <vt:lpstr>2. Chúng con dâng bài ca bài ca trong thánh đài, để cảm tạ tôn vinh tình Chúa muôn đời.</vt:lpstr>
      <vt:lpstr>3. Chúng con dâng niềm tin, niềm tin yêu Chúa Trời. Dâng lễ vật kính tôn Thượng Đế uy quyền.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368</cp:revision>
  <dcterms:created xsi:type="dcterms:W3CDTF">2021-12-01T03:00:51Z</dcterms:created>
  <dcterms:modified xsi:type="dcterms:W3CDTF">2021-12-10T00:16:50Z</dcterms:modified>
</cp:coreProperties>
</file>