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VÀO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Thành 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ÐK: Ngày ấy Chúa cất tiếng gọi khắp nơi, ngày ấy Chúa dẫn lối đi vào đời. Ngài muốn hết thế giới được đón nghe, loan tin vui cùng nắm tay chung xây trời đất mới. Ngày ấy Chúa cất tiếng gọi khắp nơi</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ngày ấy đến với Chúa đi vào đời, cùng bước dưới ánh sáng thành muối men cho muôn dân thành chứng nhân reo vang mùa </a:t>
            </a:r>
            <a:r>
              <a:rPr lang="vi-VN" sz="5400" b="1">
                <a:solidFill>
                  <a:schemeClr val="bg1"/>
                </a:solidFill>
                <a:latin typeface="Times New Roman" pitchFamily="18" charset="0"/>
                <a:cs typeface="Times New Roman" pitchFamily="18" charset="0"/>
              </a:rPr>
              <a:t>hồng </a:t>
            </a:r>
            <a:r>
              <a:rPr lang="vi-VN" sz="5400" b="1" smtClean="0">
                <a:solidFill>
                  <a:schemeClr val="bg1"/>
                </a:solidFill>
                <a:latin typeface="Times New Roman" pitchFamily="18" charset="0"/>
                <a:cs typeface="Times New Roman" pitchFamily="18" charset="0"/>
              </a:rPr>
              <a:t>ân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Theo ngài về muôn lối đi hoài và đi mãi, rắc gieo tiếng cười thay than van. Vì xưa Ngài đã phán: Hãy loan cho người thế, rằng vui vui mừng lên Ta </a:t>
            </a:r>
            <a:r>
              <a:rPr lang="vi-VN" sz="4800" b="1">
                <a:solidFill>
                  <a:schemeClr val="bg1"/>
                </a:solidFill>
                <a:latin typeface="Times New Roman" pitchFamily="18" charset="0"/>
                <a:cs typeface="Times New Roman" pitchFamily="18" charset="0"/>
              </a:rPr>
              <a:t>đã </a:t>
            </a:r>
            <a:r>
              <a:rPr lang="vi-VN" sz="4800" b="1" smtClean="0">
                <a:solidFill>
                  <a:schemeClr val="bg1"/>
                </a:solidFill>
                <a:latin typeface="Times New Roman" pitchFamily="18" charset="0"/>
                <a:cs typeface="Times New Roman" pitchFamily="18" charset="0"/>
              </a:rPr>
              <a:t>đến</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Ði vào mừng đám cưới, đến giường người hấp hối, tới bên, bên người mẹ Na-in. Và đi chiều hoang tím, tìm chiên lạc đêm tối, nằm bên anh tội nhân trên </a:t>
            </a:r>
            <a:r>
              <a:rPr lang="vi-VN" b="1">
                <a:solidFill>
                  <a:schemeClr val="bg1"/>
                </a:solidFill>
                <a:latin typeface="Times New Roman" pitchFamily="18" charset="0"/>
                <a:cs typeface="Times New Roman" pitchFamily="18" charset="0"/>
              </a:rPr>
              <a:t>thập </a:t>
            </a:r>
            <a:r>
              <a:rPr lang="vi-VN" b="1" smtClean="0">
                <a:solidFill>
                  <a:schemeClr val="bg1"/>
                </a:solidFill>
                <a:latin typeface="Times New Roman" pitchFamily="18" charset="0"/>
                <a:cs typeface="Times New Roman" pitchFamily="18" charset="0"/>
              </a:rPr>
              <a:t>gía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Ðến cùng người thu thuế, đến cùng người đánh cá, đón nghe Mai đệ liên kêu ca. Vì xưa Ngài đã phán: Rằng ai nghèo đau yếu, Ngài kêu cho vào ăn trong </a:t>
            </a:r>
            <a:r>
              <a:rPr lang="vi-VN" b="1">
                <a:solidFill>
                  <a:schemeClr val="bg1"/>
                </a:solidFill>
                <a:latin typeface="Times New Roman" pitchFamily="18" charset="0"/>
                <a:cs typeface="Times New Roman" pitchFamily="18" charset="0"/>
              </a:rPr>
              <a:t>Tiệc </a:t>
            </a:r>
            <a:r>
              <a:rPr lang="vi-VN" b="1" smtClean="0">
                <a:solidFill>
                  <a:schemeClr val="bg1"/>
                </a:solidFill>
                <a:latin typeface="Times New Roman" pitchFamily="18" charset="0"/>
                <a:cs typeface="Times New Roman" pitchFamily="18" charset="0"/>
              </a:rPr>
              <a:t>Thánh</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Cho dù trời mưa gíó, cho dù trời băng giá cứ đi với Ngài trên đường xa. Vì xưa Ngài đã chết mà nay Ngài vẫn sống, ngày mai trong hiển vinh Ngài </a:t>
            </a:r>
            <a:r>
              <a:rPr lang="vi-VN" b="1">
                <a:solidFill>
                  <a:schemeClr val="bg1"/>
                </a:solidFill>
                <a:latin typeface="Times New Roman" pitchFamily="18" charset="0"/>
                <a:cs typeface="Times New Roman" pitchFamily="18" charset="0"/>
              </a:rPr>
              <a:t>lại </a:t>
            </a:r>
            <a:r>
              <a:rPr lang="vi-VN" b="1" smtClean="0">
                <a:solidFill>
                  <a:schemeClr val="bg1"/>
                </a:solidFill>
                <a:latin typeface="Times New Roman" pitchFamily="18" charset="0"/>
                <a:cs typeface="Times New Roman" pitchFamily="18" charset="0"/>
              </a:rPr>
              <a:t>đến</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3626</TotalTime>
  <Words>255</Words>
  <Application>Microsoft Office PowerPoint</Application>
  <PresentationFormat>On-screen Show (16:9)</PresentationFormat>
  <Paragraphs>11</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VÀO ĐỜI  Lm Thành Tâm</vt:lpstr>
      <vt:lpstr>ÐK: Ngày ấy Chúa cất tiếng gọi khắp nơi, ngày ấy Chúa dẫn lối đi vào đời. Ngài muốn hết thế giới được đón nghe, loan tin vui cùng nắm tay chung xây trời đất mới. Ngày ấy Chúa cất tiếng gọi khắp nơi, </vt:lpstr>
      <vt:lpstr>**ngày ấy đến với Chúa đi vào đời, cùng bước dưới ánh sáng thành muối men cho muôn dân thành chứng nhân reo vang mùa hồng ân.</vt:lpstr>
      <vt:lpstr>1/ Theo ngài về muôn lối đi hoài và đi mãi, rắc gieo tiếng cười thay than van. Vì xưa Ngài đã phán: Hãy loan cho người thế, rằng vui vui mừng lên Ta đã đến.</vt:lpstr>
      <vt:lpstr>2/ Ði vào mừng đám cưới, đến giường người hấp hối, tới bên, bên người mẹ Na-in. Và đi chiều hoang tím, tìm chiên lạc đêm tối, nằm bên anh tội nhân trên thập gía.</vt:lpstr>
      <vt:lpstr>3/ Ðến cùng người thu thuế, đến cùng người đánh cá, đón nghe Mai đệ liên kêu ca. Vì xưa Ngài đã phán: Rằng ai nghèo đau yếu, Ngài kêu cho vào ăn trong Tiệc Thánh.</vt:lpstr>
      <vt:lpstr>4/ Cho dù trời mưa gíó, cho dù trời băng giá cứ đi với Ngài trên đường xa. Vì xưa Ngài đã chết mà nay Ngài vẫn sống, ngày mai trong hiển vinh Ngài lại đến.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1301</cp:revision>
  <dcterms:created xsi:type="dcterms:W3CDTF">2021-12-01T03:00:51Z</dcterms:created>
  <dcterms:modified xsi:type="dcterms:W3CDTF">2021-12-25T05:43:11Z</dcterms:modified>
</cp:coreProperties>
</file>