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VÌ CHÚA SẼ ĐẾN</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Lm. Phương Anh</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a:t>
            </a:r>
            <a:r>
              <a:rPr lang="vi-VN" sz="5400" b="1">
                <a:solidFill>
                  <a:schemeClr val="bg1"/>
                </a:solidFill>
                <a:latin typeface="Times New Roman" pitchFamily="18" charset="0"/>
                <a:cs typeface="Times New Roman" pitchFamily="18" charset="0"/>
              </a:rPr>
              <a:t>. Đường Chúa ta uốn cho ngay, hố sâu ta lấp cho đầy, non cao ta hãy san bằng. Để muôn người được thấy ơn cứu độ. Lòng người được thấy ơn cứu độ.</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Vì Chúa sẽ đến, Chúa sẽ đến, Chúa sẽ đến, sẽ đến vào lúc ta chẳng hay, sẽ đến vào lúc ta chẳng hay.</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Vì Chúa sẽ đến, Chúa sẽ đến, Chúa sẽ đến, sẽ đến từng giây phút trong đời ta, sẽ đến từng giây phút trong đời ta.</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108</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VÌ CHÚA SẼ ĐẾN Lm. Phương Anh</vt:lpstr>
      <vt:lpstr>ĐK. Đường Chúa ta uốn cho ngay, hố sâu ta lấp cho đầy, non cao ta hãy san bằng. Để muôn người được thấy ơn cứu độ. Lòng người được thấy ơn cứu độ.</vt:lpstr>
      <vt:lpstr>1. Vì Chúa sẽ đến, Chúa sẽ đến, Chúa sẽ đến, sẽ đến vào lúc ta chẳng hay, sẽ đến vào lúc ta chẳng hay.</vt:lpstr>
      <vt:lpstr>2. Vì Chúa sẽ đến, Chúa sẽ đến, Chúa sẽ đến, sẽ đến từng giây phút trong đời ta, sẽ đến từng giây phút trong đời ta.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cp:revision>
  <dcterms:created xsi:type="dcterms:W3CDTF">2021-12-01T03:00:51Z</dcterms:created>
  <dcterms:modified xsi:type="dcterms:W3CDTF">2021-12-01T07:25:35Z</dcterms:modified>
</cp:coreProperties>
</file>