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 NHÀ CHÚA</a:t>
            </a:r>
            <a:b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 Giáng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Về nhà Chúa trong hân hoan, về nhà Chúa tim reo vui, nào cùng hát, hát vang bài ca, ngợi khen Chúa mến yêu của ta.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Từ hừng sáng cho tới chiều tà, con luôn dâng lời tạ ơn Thiên Chúa. Từ màn đêm cho tới bình minh, con luôn hướng lòng con lên Thiên Chúa.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Dù ngày nắng hay những ngày mưa, con luôn mong được tạ ơn Thiên Chúa. Dù ngập đau hay lúc tràn vui, con luôn hướng lòng con lên Thiên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Về nhà Chúa con thấy bình yên, dẫu có lúc đời ngập tràn giông tố. Nhờ tình yêu Thiên Chúa chuyển ban, con vui giữa đời bon chen gian khó.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147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VỀ NHÀ CHÚA Mi Giáng</vt:lpstr>
      <vt:lpstr>ĐK: Về nhà Chúa trong hân hoan, về nhà Chúa tim reo vui, nào cùng hát, hát vang bài ca, ngợi khen Chúa mến yêu của ta.</vt:lpstr>
      <vt:lpstr>1/ Từ hừng sáng cho tới chiều tà, con luôn dâng lời tạ ơn Thiên Chúa. Từ màn đêm cho tới bình minh, con luôn hướng lòng con lên Thiên Chúa.</vt:lpstr>
      <vt:lpstr>2/ Dù ngày nắng hay những ngày mưa, con luôn mong được tạ ơn Thiên Chúa. Dù ngập đau hay lúc tràn vui, con luôn hướng lòng con lên Thiên Chúa.</vt:lpstr>
      <vt:lpstr>3/ Về nhà Chúa con thấy bình yên, dẫu có lúc đời ngập tràn giông tố. Nhờ tình yêu Thiên Chúa chuyển ban, con vui giữa đời bon chen gian khó.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423</cp:revision>
  <dcterms:created xsi:type="dcterms:W3CDTF">2021-12-01T03:00:51Z</dcterms:created>
  <dcterms:modified xsi:type="dcterms:W3CDTF">2021-12-10T07:47:29Z</dcterms:modified>
</cp:coreProperties>
</file>