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CA KHEN DANH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Vinam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Lạy Chúa, con tiến vào cung điện thánh ân, dâng khúc đàn tiếng ca giữa muôn Thiên Thần. Cùng ngợi khen chúc tụng Danh Thánh Đấng cao sang muôn quyền linh.Thiên thu luôn sáng ngời hiển vinh. Muôn dân vang lời ca tôn kính.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Muôn câu ca dâng lên Chúa uy linh, rạng ngời oai phong chốn cao xanh. Chung tâm tư ca khen Chúa quang vinh, cùng triều thánh hát câu ân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luôn tín thành ân tình trước sau. Nhân ái chờ trông tiếng con kêu cầu. Một tình thương chan hòa yêu dấu, dẫu thân con không là chi. Xin dâng câu tán tụng Danh Cha, xin dâng lên ngàn muôn câu ca.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Chúa, muôn Thánh Thần tôn thờ chúc khen. Vang tiếng đàn ca du dương êm đềm. Dù đời con thấp hèn yếu đuối, Chúa nâng niu con ngày đêm. Xin dâng lên với trọn niềm tin, xin dâng lên lời ca cảm mến.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201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CA KHEN DANH CHÚA Vinam</vt:lpstr>
      <vt:lpstr>1/ Lạy Chúa, con tiến vào cung điện thánh ân, dâng khúc đàn tiếng ca giữa muôn Thiên Thần. Cùng ngợi khen chúc tụng Danh Thánh Đấng cao sang muôn quyền linh.Thiên thu luôn sáng ngời hiển vinh. Muôn dân vang lời ca tôn kính.</vt:lpstr>
      <vt:lpstr>ĐK: Muôn câu ca dâng lên Chúa uy linh, rạng ngời oai phong chốn cao xanh. Chung tâm tư ca khen Chúa quang vinh, cùng triều thánh hát câu ân tình.</vt:lpstr>
      <vt:lpstr>2/ Lạy Chúa, luôn tín thành ân tình trước sau. Nhân ái chờ trông tiếng con kêu cầu. Một tình thương chan hòa yêu dấu, dẫu thân con không là chi. Xin dâng câu tán tụng Danh Cha, xin dâng lên ngàn muôn câu ca.</vt:lpstr>
      <vt:lpstr>3/ Lạy Chúa, muôn Thánh Thần tôn thờ chúc khen. Vang tiếng đàn ca du dương êm đềm. Dù đời con thấp hèn yếu đuối, Chúa nâng niu con ngày đêm. Xin dâng lên với trọn niềm tin, xin dâng lên lời ca cảm mến.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452</cp:revision>
  <dcterms:created xsi:type="dcterms:W3CDTF">2021-12-01T03:00:51Z</dcterms:created>
  <dcterms:modified xsi:type="dcterms:W3CDTF">2021-12-10T08:38:39Z</dcterms:modified>
</cp:coreProperties>
</file>