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XIN CHÚA VUI NHẬN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Phạm Liên Hùng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Thành kính dâng lên tòa Chúa uy linh rượu nho bánh thơm với trọn tâm tình. Tưởng niệm hy tế của Con Chiên Chúa, xin Chúa vui nhận lấy lễ vật </a:t>
            </a:r>
            <a:r>
              <a:rPr lang="vi-VN" sz="5400" b="1">
                <a:solidFill>
                  <a:schemeClr val="bg1"/>
                </a:solidFill>
                <a:latin typeface="Times New Roman" pitchFamily="18" charset="0"/>
                <a:cs typeface="Times New Roman" pitchFamily="18" charset="0"/>
              </a:rPr>
              <a:t>chân </a:t>
            </a:r>
            <a:r>
              <a:rPr lang="vi-VN" sz="5400" b="1" smtClean="0">
                <a:solidFill>
                  <a:schemeClr val="bg1"/>
                </a:solidFill>
                <a:latin typeface="Times New Roman" pitchFamily="18" charset="0"/>
                <a:cs typeface="Times New Roman" pitchFamily="18" charset="0"/>
              </a:rPr>
              <a:t>thành</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1/ Này đây xác hồn con với tâm trí của con xin dâng lên tiến Chúa như lễ vật </a:t>
            </a:r>
            <a:r>
              <a:rPr lang="vi-VN" sz="6600" b="1">
                <a:solidFill>
                  <a:schemeClr val="bg1"/>
                </a:solidFill>
                <a:latin typeface="Times New Roman" pitchFamily="18" charset="0"/>
                <a:cs typeface="Times New Roman" pitchFamily="18" charset="0"/>
              </a:rPr>
              <a:t>tôn </a:t>
            </a:r>
            <a:r>
              <a:rPr lang="vi-VN" sz="6600" b="1" smtClean="0">
                <a:solidFill>
                  <a:schemeClr val="bg1"/>
                </a:solidFill>
                <a:latin typeface="Times New Roman" pitchFamily="18" charset="0"/>
                <a:cs typeface="Times New Roman" pitchFamily="18" charset="0"/>
              </a:rPr>
              <a:t>thờ</a:t>
            </a:r>
            <a:r>
              <a:rPr lang="en-US" sz="6600" b="1" smtClean="0">
                <a:solidFill>
                  <a:schemeClr val="bg1"/>
                </a:solidFill>
                <a:latin typeface="Times New Roman" pitchFamily="18" charset="0"/>
                <a:cs typeface="Times New Roman" pitchFamily="18" charset="0"/>
              </a:rPr>
              <a:t>.</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Nguyện xin Chúa từ nhân nhận của lễ chúng con dâng đây hy sinh Thánh Giá dâng tiến trên </a:t>
            </a:r>
            <a:r>
              <a:rPr lang="vi-VN" sz="6000" b="1">
                <a:solidFill>
                  <a:schemeClr val="bg1"/>
                </a:solidFill>
                <a:latin typeface="Times New Roman" pitchFamily="18" charset="0"/>
                <a:cs typeface="Times New Roman" pitchFamily="18" charset="0"/>
              </a:rPr>
              <a:t>bàn </a:t>
            </a:r>
            <a:r>
              <a:rPr lang="vi-VN" sz="6000" b="1" smtClean="0">
                <a:solidFill>
                  <a:schemeClr val="bg1"/>
                </a:solidFill>
                <a:latin typeface="Times New Roman" pitchFamily="18" charset="0"/>
                <a:cs typeface="Times New Roman" pitchFamily="18" charset="0"/>
              </a:rPr>
              <a:t>thờ</a:t>
            </a:r>
            <a:r>
              <a:rPr lang="en-US"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 Nguyện xin Chúa từ nhân nhận của lễ chúng con dâng đây con tim thống hối xin Chúa thương </a:t>
            </a:r>
            <a:r>
              <a:rPr lang="vi-VN" sz="6000" b="1">
                <a:solidFill>
                  <a:schemeClr val="bg1"/>
                </a:solidFill>
                <a:latin typeface="Times New Roman" pitchFamily="18" charset="0"/>
                <a:cs typeface="Times New Roman" pitchFamily="18" charset="0"/>
              </a:rPr>
              <a:t>tha </a:t>
            </a:r>
            <a:r>
              <a:rPr lang="vi-VN" sz="6000" b="1" smtClean="0">
                <a:solidFill>
                  <a:schemeClr val="bg1"/>
                </a:solidFill>
                <a:latin typeface="Times New Roman" pitchFamily="18" charset="0"/>
                <a:cs typeface="Times New Roman" pitchFamily="18" charset="0"/>
              </a:rPr>
              <a:t>tội</a:t>
            </a:r>
            <a:r>
              <a:rPr lang="en-US" sz="6000" b="1" smtClean="0">
                <a:solidFill>
                  <a:schemeClr val="bg1"/>
                </a:solidFill>
                <a:latin typeface="Times New Roman" pitchFamily="18" charset="0"/>
                <a:cs typeface="Times New Roman" pitchFamily="18" charset="0"/>
              </a:rPr>
              <a:t>.</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1956</TotalTime>
  <Words>116</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CHÚA VUI NHẬN Lm. Phạm Liên Hùng</vt:lpstr>
      <vt:lpstr>ĐK. Thành kính dâng lên tòa Chúa uy linh rượu nho bánh thơm với trọn tâm tình. Tưởng niệm hy tế của Con Chiên Chúa, xin Chúa vui nhận lấy lễ vật chân thành.</vt:lpstr>
      <vt:lpstr>1/ Này đây xác hồn con với tâm trí của con xin dâng lên tiến Chúa như lễ vật tôn thờ.</vt:lpstr>
      <vt:lpstr>2/ Nguyện xin Chúa từ nhân nhận của lễ chúng con dâng đây hy sinh Thánh Giá dâng tiến trên bàn thờ.</vt:lpstr>
      <vt:lpstr>3/ Nguyện xin Chúa từ nhân nhận của lễ chúng con dâng đây con tim thống hối xin Chúa thương tha tội.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703</cp:revision>
  <dcterms:created xsi:type="dcterms:W3CDTF">2021-12-01T03:00:51Z</dcterms:created>
  <dcterms:modified xsi:type="dcterms:W3CDTF">2021-12-12T07:44:03Z</dcterms:modified>
</cp:coreProperties>
</file>