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XIN CHÚC TỤNG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Hoài Bắc</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Chúc tụng Chúa là Chúa cả đất trời. Chúa cả muôn loài, Chúa là chúa tể vũ hoàn đã rộng ban cho chúng con bánh rượu này để trở nên nguồn sức sống cho </a:t>
            </a:r>
            <a:r>
              <a:rPr lang="vi-VN" b="1">
                <a:solidFill>
                  <a:schemeClr val="bg1"/>
                </a:solidFill>
                <a:latin typeface="Times New Roman" pitchFamily="18" charset="0"/>
                <a:cs typeface="Times New Roman" pitchFamily="18" charset="0"/>
              </a:rPr>
              <a:t>đời </a:t>
            </a:r>
            <a:r>
              <a:rPr lang="vi-VN" b="1" smtClean="0">
                <a:solidFill>
                  <a:schemeClr val="bg1"/>
                </a:solidFill>
                <a:latin typeface="Times New Roman" pitchFamily="18" charset="0"/>
                <a:cs typeface="Times New Roman" pitchFamily="18" charset="0"/>
              </a:rPr>
              <a:t>con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 Chúc tụng Ngài ngàn ngàn đời xin chúc tụng Ngài, đã ban cho đời hiến vật cứu độ nhân thế. Biết lấy gì đáp đền tình yêu cao vời. Xin dâng chén cứu độ để ngợi khen tạ ơn tình Cha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Chúc tụng Chúa là Chúa cả đất trời. Đã ban cho đời muôn vàn ơn phúc dư tràn, đã rộng ban cho chúng con lễ vật này, hiệp của lễ Người thánh hiến trên </a:t>
            </a:r>
            <a:r>
              <a:rPr lang="vi-VN" b="1">
                <a:solidFill>
                  <a:schemeClr val="bg1"/>
                </a:solidFill>
                <a:latin typeface="Times New Roman" pitchFamily="18" charset="0"/>
                <a:cs typeface="Times New Roman" pitchFamily="18" charset="0"/>
              </a:rPr>
              <a:t>đồi </a:t>
            </a:r>
            <a:r>
              <a:rPr lang="vi-VN" b="1" smtClean="0">
                <a:solidFill>
                  <a:schemeClr val="bg1"/>
                </a:solidFill>
                <a:latin typeface="Times New Roman" pitchFamily="18" charset="0"/>
                <a:cs typeface="Times New Roman" pitchFamily="18" charset="0"/>
              </a:rPr>
              <a:t>hôm</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1862</TotalTime>
  <Words>136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XIN CHÚC TỤNG CHÚA Hoài Bắc</vt:lpstr>
      <vt:lpstr>1/ Chúc tụng Chúa là Chúa cả đất trời. Chúa cả muôn loài, Chúa là chúa tể vũ hoàn đã rộng ban cho chúng con bánh rượu này để trở nên nguồn sức sống cho đời con.</vt:lpstr>
      <vt:lpstr>ĐK : Chúc tụng Ngài ngàn ngàn đời xin chúc tụng Ngài, đã ban cho đời hiến vật cứu độ nhân thế. Biết lấy gì đáp đền tình yêu cao vời. Xin dâng chén cứu độ để ngợi khen tạ ơn tình Cha</vt:lpstr>
      <vt:lpstr>2/ Chúc tụng Chúa là Chúa cả đất trời. Đã ban cho đời muôn vàn ơn phúc dư tràn, đã rộng ban cho chúng con lễ vật này, hiệp của lễ Người thánh hiến trên đồi hôm.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651</cp:revision>
  <dcterms:created xsi:type="dcterms:W3CDTF">2021-12-01T03:00:51Z</dcterms:created>
  <dcterms:modified xsi:type="dcterms:W3CDTF">2021-12-11T11:03:31Z</dcterms:modified>
</cp:coreProperties>
</file>