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HIỆP DÂNG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Rượu ngon bánh thơm tinh tuyền, đoàn con kính dâng về Chúa, xin thương vui lòng đón nhận để thành Mình Máu Chúa Ki-tô.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Xin hiệp dâng trong tấm bánh ly rượu nầy trọn tình mến yêu, tình mến thiết tha, nguyện ước mở ra, cuộc sống hiến dâng chẳng phai nhòa.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Xin hiệp dâng trong tấm bánh ly rượu nầy buồn đau sướng vui, nhịp bước giữa đời, lòng vẫn sáng ngời, nguyện ước dấn thân ví con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Xin hiệp dâng trong tấm bánh ly rượu nầy cả tâm trí con nguyện ước sắt son, tìm đến Chúa luôn, nguồn suối phúc ân của tâm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136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XIN HIỆP DÂNG Lm. Nguyễn Duy</vt:lpstr>
      <vt:lpstr>ĐK: Rượu ngon bánh thơm tinh tuyền, đoàn con kính dâng về Chúa, xin thương vui lòng đón nhận để thành Mình Máu Chúa Ki-tô.</vt:lpstr>
      <vt:lpstr>1/ Xin hiệp dâng trong tấm bánh ly rượu nầy trọn tình mến yêu, tình mến thiết tha, nguyện ước mở ra, cuộc sống hiến dâng chẳng phai nhòa.</vt:lpstr>
      <vt:lpstr>2/ Xin hiệp dâng trong tấm bánh ly rượu nầy buồn đau sướng vui, nhịp bước giữa đời, lòng vẫn sáng ngời, nguyện ước dấn thân ví con người.</vt:lpstr>
      <vt:lpstr>3/ Xin hiệp dâng trong tấm bánh ly rượu nầy cả tâm trí con nguyện ước sắt son, tìm đến Chúa luôn, nguồn suối phúc ân của tâm hồn.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737</cp:revision>
  <dcterms:created xsi:type="dcterms:W3CDTF">2021-12-01T03:00:51Z</dcterms:created>
  <dcterms:modified xsi:type="dcterms:W3CDTF">2021-12-12T08:43:15Z</dcterms:modified>
</cp:coreProperties>
</file>