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YÊU CUỘC </a:t>
            </a:r>
            <a:r>
              <a:rPr lang="vi-VN" sz="3600" b="1">
                <a:solidFill>
                  <a:schemeClr val="bg1"/>
                </a:solidFill>
                <a:latin typeface="Times New Roman" pitchFamily="18" charset="0"/>
                <a:cs typeface="Times New Roman" pitchFamily="18" charset="0"/>
              </a:rPr>
              <a:t>SỐNG </a:t>
            </a:r>
            <a:r>
              <a:rPr lang="vi-VN" sz="3600" b="1" smtClean="0">
                <a:solidFill>
                  <a:schemeClr val="bg1"/>
                </a:solidFill>
                <a:latin typeface="Times New Roman" pitchFamily="18" charset="0"/>
                <a:cs typeface="Times New Roman" pitchFamily="18" charset="0"/>
              </a:rPr>
              <a:t>NÀY</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Phanxicô</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Con hằng mến yêu cuộc sống này bởi vì chính Chúa dựng nên, dòng đời chính Chúa gọi tên. Này muôn hoa tươi và nụ cười, kia dòng nước mắt đường chông gai, đây tình Thiên Chúa chẳng phôi phai, ngời sáng trong cuộc </a:t>
            </a:r>
            <a:r>
              <a:rPr lang="vi-VN" sz="4000" b="1">
                <a:solidFill>
                  <a:schemeClr val="bg1"/>
                </a:solidFill>
                <a:latin typeface="Times New Roman" pitchFamily="18" charset="0"/>
                <a:cs typeface="Times New Roman" pitchFamily="18" charset="0"/>
              </a:rPr>
              <a:t>đời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Và con mến yêu quê hương trên trời cao siêu là nơi con sẽ về. Mai con về bên Chúa, Chúa ơi mai con về trên cõi trời.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Cây rụng lá xanh, rụng lá vàng, cuộc đời có lúc bình an cuộc đời có lúc lầm than. Đời không phôi phai chẳng là đời, nhưng đời có Chúa đời an vui, như thuyền theo Chúa thuyền êm trôi về bến muôn ngàn đời.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Sông rộng núi cao là cõi đời, và người có những bàn tay từng ngày góp sức dựng xây. Gọi muôn câu ca vào mọi nhà, cho vườn xanh lá ngợp hương hoa, khơi lòng nhân thế ngợi khen Cha trọn nghĩa trong </a:t>
            </a:r>
            <a:r>
              <a:rPr lang="vi-VN" sz="4000" b="1">
                <a:solidFill>
                  <a:schemeClr val="bg1"/>
                </a:solidFill>
                <a:latin typeface="Times New Roman" pitchFamily="18" charset="0"/>
                <a:cs typeface="Times New Roman" pitchFamily="18" charset="0"/>
              </a:rPr>
              <a:t>cuộc </a:t>
            </a:r>
            <a:r>
              <a:rPr lang="vi-VN" sz="4000" b="1" smtClean="0">
                <a:solidFill>
                  <a:schemeClr val="bg1"/>
                </a:solidFill>
                <a:latin typeface="Times New Roman" pitchFamily="18" charset="0"/>
                <a:cs typeface="Times New Roman" pitchFamily="18" charset="0"/>
              </a:rPr>
              <a:t>đời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3617</TotalTime>
  <Words>199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YÊU CUỘC SỐNG NÀY  Phanxicô</vt:lpstr>
      <vt:lpstr>1/ Con hằng mến yêu cuộc sống này bởi vì chính Chúa dựng nên, dòng đời chính Chúa gọi tên. Này muôn hoa tươi và nụ cười, kia dòng nước mắt đường chông gai, đây tình Thiên Chúa chẳng phôi phai, ngời sáng trong cuộc đời.</vt:lpstr>
      <vt:lpstr>ĐK: Và con mến yêu quê hương trên trời cao siêu là nơi con sẽ về. Mai con về bên Chúa, Chúa ơi mai con về trên cõi trời.</vt:lpstr>
      <vt:lpstr>2/ Cây rụng lá xanh, rụng lá vàng, cuộc đời có lúc bình an cuộc đời có lúc lầm than. Đời không phôi phai chẳng là đời, nhưng đời có Chúa đời an vui, như thuyền theo Chúa thuyền êm trôi về bến muôn ngàn đời.</vt:lpstr>
      <vt:lpstr>3/ Sông rộng núi cao là cõi đời, và người có những bàn tay từng ngày góp sức dựng xây. Gọi muôn câu ca vào mọi nhà, cho vườn xanh lá ngợp hương hoa, khơi lòng nhân thế ngợi khen Cha trọn nghĩa trong cuộc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1297</cp:revision>
  <dcterms:created xsi:type="dcterms:W3CDTF">2021-12-01T03:00:51Z</dcterms:created>
  <dcterms:modified xsi:type="dcterms:W3CDTF">2021-12-25T05:34:41Z</dcterms:modified>
</cp:coreProperties>
</file>