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YÊU KHÔNG THAY ĐỔI THƯƠNG KHÔNG </a:t>
            </a:r>
            <a:r>
              <a:rPr lang="vi-VN" sz="3600" b="1">
                <a:solidFill>
                  <a:schemeClr val="bg1"/>
                </a:solidFill>
                <a:latin typeface="Times New Roman" pitchFamily="18" charset="0"/>
                <a:cs typeface="Times New Roman" pitchFamily="18" charset="0"/>
              </a:rPr>
              <a:t>HỀ </a:t>
            </a:r>
            <a:r>
              <a:rPr lang="vi-VN" sz="3600" b="1" smtClean="0">
                <a:solidFill>
                  <a:schemeClr val="bg1"/>
                </a:solidFill>
                <a:latin typeface="Times New Roman" pitchFamily="18" charset="0"/>
                <a:cs typeface="Times New Roman" pitchFamily="18" charset="0"/>
              </a:rPr>
              <a:t>VƠI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 </a:t>
            </a:r>
            <a:r>
              <a:rPr lang="vi-VN" sz="3600" b="1">
                <a:solidFill>
                  <a:schemeClr val="bg1"/>
                </a:solidFill>
                <a:latin typeface="Times New Roman" pitchFamily="18" charset="0"/>
                <a:cs typeface="Times New Roman" pitchFamily="18" charset="0"/>
              </a:rPr>
              <a:t>Nguyễn Hùng Cường - Phương Ý</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Tình yêu Ngài ôi quá bao la như đại dương mênh mông dạt dào. Tình yêu Ngài như núi mây cao đưa con qua những khung trời xa. Tình yêu Ngài như ánh trăng thanh soi con đi những bước lẻ loi. Tình yêu Ngài kiên vững thiên thu yêu thương con thắm thiết đầy vơi.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Chúa vẫn thế Ngài yêu con đời đời, Ngài thương con vời vợi. Chúa vẫn thế tình yêu Chúa không đổi thay, lòng thương Chúa không hề vơi.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Dẫu có ngày sông núi qua đi nhưng tình yêu Chúa không đổi dời. Dù có ngày ai đã quên ai nhưng tình yêu Chúa không nhạt phai. Dẫu có ngày bạc nghĩa vô ân Cha yêu con mong con từng giây. Dù có lần lạc lối đi hoang Cha yêu con giang tay chờ mong.</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Đời sống đầy những nỗi gian nan vì ngày mai hôm nay miệt mài. Còn biết tìm đâu những an vui khi đêm đêm mắt tuôn lệ rơi. Hạnh phúc đời sao quá mong manh bao năm qua đong chưa đầy tay. Chỉ có Ngài hạnh phúc vô biên cho tim con thôi hết mỏi </a:t>
            </a:r>
            <a:r>
              <a:rPr lang="vi-VN" sz="4000" b="1">
                <a:solidFill>
                  <a:schemeClr val="bg1"/>
                </a:solidFill>
                <a:latin typeface="Times New Roman" pitchFamily="18" charset="0"/>
                <a:cs typeface="Times New Roman" pitchFamily="18" charset="0"/>
              </a:rPr>
              <a:t>mòn</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3327</TotalTime>
  <Words>232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YÊU KHÔNG THAY ĐỔI THƯƠNG KHÔNG HỀ VƠI  Lm Nguyễn Hùng Cường - Phương Ý</vt:lpstr>
      <vt:lpstr>1. Tình yêu Ngài ôi quá bao la như đại dương mênh mông dạt dào. Tình yêu Ngài như núi mây cao đưa con qua những khung trời xa. Tình yêu Ngài như ánh trăng thanh soi con đi những bước lẻ loi. Tình yêu Ngài kiên vững thiên thu yêu thương con thắm thiết đầy vơi.</vt:lpstr>
      <vt:lpstr>ĐK. Chúa vẫn thế Ngài yêu con đời đời, Ngài thương con vời vợi. Chúa vẫn thế tình yêu Chúa không đổi thay, lòng thương Chúa không hề vơi.</vt:lpstr>
      <vt:lpstr>2. Dẫu có ngày sông núi qua đi nhưng tình yêu Chúa không đổi dời. Dù có ngày ai đã quên ai nhưng tình yêu Chúa không nhạt phai. Dẫu có ngày bạc nghĩa vô ân Cha yêu con mong con từng giây. Dù có lần lạc lối đi hoang Cha yêu con giang tay chờ mong.</vt:lpstr>
      <vt:lpstr>3. Đời sống đầy những nỗi gian nan vì ngày mai hôm nay miệt mài. Còn biết tìm đâu những an vui khi đêm đêm mắt tuôn lệ rơi. Hạnh phúc đời sao quá mong manh bao năm qua đong chưa đầy tay. Chỉ có Ngài hạnh phúc vô biên cho tim con thôi hết mỏi mòn.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1206</cp:revision>
  <dcterms:created xsi:type="dcterms:W3CDTF">2021-12-01T03:00:51Z</dcterms:created>
  <dcterms:modified xsi:type="dcterms:W3CDTF">2021-12-23T07:06:09Z</dcterms:modified>
</cp:coreProperties>
</file>