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ĐI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Con sướng vui đi, đi về nhà Chúa, đàn tấu lên con dâng lời chúc tụng. Ngợi khen Chúa đã dựng nên đất trời, cho con người được hạnh phúc an vui.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hân hoan dâng niềm cảm mến, tri ân Cha tình Cha hải hà, sông có cạn và núi có vơi, nhưng tình Cha vẫn luôn luôn vững bền.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kính dâng muôn tâm tình cảm mến, ngày tháng qua bao nhiêu là phúc lành. Tình yêu Chúa ấp ủ con suốt đời, như nai rừng tìm được suối mát </a:t>
            </a:r>
            <a:r>
              <a:rPr lang="vi-VN" sz="4800" b="1">
                <a:solidFill>
                  <a:schemeClr val="bg1"/>
                </a:solidFill>
                <a:latin typeface="Times New Roman" pitchFamily="18" charset="0"/>
                <a:cs typeface="Times New Roman" pitchFamily="18" charset="0"/>
              </a:rPr>
              <a:t>trong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Con khát khao đi lên Đền Thánh Chúa, rộn tiếng ca tim con hòa đất trời. Người thương mến nối vòng tay thắm tình, con tim hồng cùng nhịp sống yêu </a:t>
            </a:r>
            <a:r>
              <a:rPr lang="vi-VN" sz="5400" b="1">
                <a:solidFill>
                  <a:schemeClr val="bg1"/>
                </a:solidFill>
                <a:latin typeface="Times New Roman" pitchFamily="18" charset="0"/>
                <a:cs typeface="Times New Roman" pitchFamily="18" charset="0"/>
              </a:rPr>
              <a:t>thương</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TotalTime>
  <Words>157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ĐI VỀ NHÀ CHÚA Giang Ân</vt:lpstr>
      <vt:lpstr>1. Con sướng vui đi, đi về nhà Chúa, đàn tấu lên con dâng lời chúc tụng. Ngợi khen Chúa đã dựng nên đất trời, cho con người được hạnh phúc an vui.</vt:lpstr>
      <vt:lpstr>ĐK. Con hân hoan dâng niềm cảm mến, tri ân Cha tình Cha hải hà, sông có cạn và núi có vơi, nhưng tình Cha vẫn luôn luôn vững bền.</vt:lpstr>
      <vt:lpstr>2. Con kính dâng muôn tâm tình cảm mến, ngày tháng qua bao nhiêu là phúc lành. Tình yêu Chúa ấp ủ con suốt đời, như nai rừng tìm được suối mát trong.</vt:lpstr>
      <vt:lpstr>3. Con khát khao đi lên Đền Thánh Chúa, rộn tiếng ca tim con hòa đất trời. Người thương mến nối vòng tay thắm tình, con tim hồng cùng nhịp sống yêu thương.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351</cp:revision>
  <dcterms:created xsi:type="dcterms:W3CDTF">2021-12-01T03:00:51Z</dcterms:created>
  <dcterms:modified xsi:type="dcterms:W3CDTF">2021-12-09T23:41:29Z</dcterms:modified>
</cp:coreProperties>
</file>