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 QUA RỒI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Hải Triều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Đêm qua rồi, bóng tối lui xa. Ngày mới đã tỏ hiện huy hoàng, và tỏa sáng trên đầu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Hãy nhớ rằng đã đến giờ, nào mau chỗi dậy, vì ơn giải thoát đã đến gần </a:t>
            </a:r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vi-VN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Hãy kíp cởi bỏ hết mọi hành vi ám muội, và mau mặc lấy khí giới hiển vinh.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Hãy bước vào đường chính trực, tựa như sáng ngày, đừng vương tội lỗi đắm đuối ngủ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97</Words>
  <Application>Microsoft Office PowerPoint</Application>
  <PresentationFormat>On-screen Show (16:9)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ĐÊM QUA RỒI Hải Triều</vt:lpstr>
      <vt:lpstr>ĐK. Đêm qua rồi, bóng tối lui xa. Ngày mới đã tỏ hiện huy hoàng, và tỏa sáng trên đầu ta.</vt:lpstr>
      <vt:lpstr>1. Hãy nhớ rằng đã đến giờ, nào mau chỗi dậy, vì ơn giải thoát đã đến gần hơn.</vt:lpstr>
      <vt:lpstr>2. Hãy kíp cởi bỏ hết mọi hành vi ám muội, và mau mặc lấy khí giới hiển vinh.</vt:lpstr>
      <vt:lpstr>3. Hãy bước vào đường chính trực, tựa như sáng ngày, đừng vương tội lỗi đắm đuối ngủ say.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88</cp:revision>
  <dcterms:created xsi:type="dcterms:W3CDTF">2021-12-01T03:00:51Z</dcterms:created>
  <dcterms:modified xsi:type="dcterms:W3CDTF">2021-12-02T06:46:27Z</dcterms:modified>
</cp:coreProperties>
</file>