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DÂNG CHA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Ngày đêm lao khó vai mang sương gió dầm mưa mong sao thu hương lúa mùa dâng lên Cha lành nhân từ. Rượu thơm bánh trắng dâng lên Cha với muôn lòng yêu thương như triều dâng sóng ước mong Cha dủ </a:t>
            </a:r>
            <a:r>
              <a:rPr lang="vi-VN" sz="4800" b="1">
                <a:solidFill>
                  <a:schemeClr val="bg1"/>
                </a:solidFill>
                <a:latin typeface="Times New Roman" pitchFamily="18" charset="0"/>
                <a:cs typeface="Times New Roman" pitchFamily="18" charset="0"/>
              </a:rPr>
              <a:t>thương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ĐK.Này của lễ dâng về Thiên Chúa uy quyền hòa trong hương kinh mến yêu lòng thành dâng lên Cha.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Cha như nắng ươm cho hoa trắng bình yên giăng tin yêu đi khắp miền xua tan sương mù ưu phiền. Nguyện dâng lên Cha đau thương tan với lệ nhòa dâng lên tiếng cười chan chứa với muôn kinh tạ ơn.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Từ bao năm tháng con nghe trong tiếng lòng con bao nhiêu tâm tư héo mòn mong yêu thương đẹp linh hồn. Nguyện dâng lên cha con tim hiu hắt đợi chờ trông mong nương chờ êm ái dưới tay cha tình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2104</TotalTime>
  <Words>169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DÂNG CHA</vt:lpstr>
      <vt:lpstr>1. Ngày đêm lao khó vai mang sương gió dầm mưa mong sao thu hương lúa mùa dâng lên Cha lành nhân từ. Rượu thơm bánh trắng dâng lên Cha với muôn lòng yêu thương như triều dâng sóng ước mong Cha dủ thương.</vt:lpstr>
      <vt:lpstr>ĐK.Này của lễ dâng về Thiên Chúa uy quyền hòa trong hương kinh mến yêu lòng thành dâng lên Cha.</vt:lpstr>
      <vt:lpstr>2. Tình Cha như nắng ươm cho hoa trắng bình yên giăng tin yêu đi khắp miền xua tan sương mù ưu phiền. Nguyện dâng lên Cha đau thương tan với lệ nhòa dâng lên tiếng cười chan chứa với muôn kinh tạ ơn.</vt:lpstr>
      <vt:lpstr>3. Từ bao năm tháng con nghe trong tiếng lòng con bao nhiêu tâm tư héo mòn mong yêu thương đẹp linh hồn. Nguyện dâng lên cha con tim hiu hắt đợi chờ trông mong nương chờ êm ái dưới tay cha tình yêu.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787</cp:revision>
  <dcterms:created xsi:type="dcterms:W3CDTF">2021-12-01T03:00:51Z</dcterms:created>
  <dcterms:modified xsi:type="dcterms:W3CDTF">2021-12-13T22:57:29Z</dcterms:modified>
</cp:coreProperties>
</file>