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ĐỒNG XANH </a:t>
            </a:r>
            <a:r>
              <a:rPr lang="vi-VN" sz="3600" b="1">
                <a:solidFill>
                  <a:schemeClr val="bg1"/>
                </a:solidFill>
                <a:latin typeface="Times New Roman" pitchFamily="18" charset="0"/>
                <a:cs typeface="Times New Roman" pitchFamily="18" charset="0"/>
              </a:rPr>
              <a:t>THƠ </a:t>
            </a:r>
            <a:r>
              <a:rPr lang="en-US" sz="3600" b="1" smtClean="0">
                <a:solidFill>
                  <a:schemeClr val="bg1"/>
                </a:solidFill>
                <a:latin typeface="Times New Roman" pitchFamily="18" charset="0"/>
                <a:cs typeface="Times New Roman" pitchFamily="18" charset="0"/>
              </a:rPr>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Tv 22</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Cao </a:t>
            </a:r>
            <a:r>
              <a:rPr lang="vi-VN" sz="3600" b="1">
                <a:solidFill>
                  <a:schemeClr val="bg1"/>
                </a:solidFill>
                <a:latin typeface="Times New Roman" pitchFamily="18" charset="0"/>
                <a:cs typeface="Times New Roman" pitchFamily="18" charset="0"/>
              </a:rPr>
              <a:t>Huy Hoàng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Đồng cỏ xanh êm vui bên suối thơ. Người đưa bước tôi đi như giấc mơ, niềm yêu thương vô biên tôi có ngờ, giữa khung trời thơ tôi hát theo đàn tơ. Trời yêu thương mây xanh êm ái trôi, dòng suối mát reo vui ru khúc nôi, tựa quê hương thiên thu tôi tới rồi, đắm say lòng tôi lời ca dâng chơi vơi.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Có Chúa bước bên tôi, lòng tôi chan chứa bao niềm vui. Có Chúa dắt đưa tôi nhịp chân tôi bước trong thảnh thơi.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Dìu tôi đi nơi xa xa lắc lơ, đường chân lý say sưa như lối thơ, và tôi qua bên kia thung lũng mờ, có khung trời thơ tôi hát theo đàn tơ. Người cho tôi muôn câu ru thiết tha, làm tôi say reo lên muôn khúc ca, tình yêu thương thiên thu không xóa nhòa, đắm say lòng tôi lời ca vang </a:t>
            </a:r>
            <a:r>
              <a:rPr lang="vi-VN" sz="4000" b="1">
                <a:solidFill>
                  <a:schemeClr val="bg1"/>
                </a:solidFill>
                <a:latin typeface="Times New Roman" pitchFamily="18" charset="0"/>
                <a:cs typeface="Times New Roman" pitchFamily="18" charset="0"/>
              </a:rPr>
              <a:t>ngân </a:t>
            </a:r>
            <a:r>
              <a:rPr lang="vi-VN" sz="4000" b="1" smtClean="0">
                <a:solidFill>
                  <a:schemeClr val="bg1"/>
                </a:solidFill>
                <a:latin typeface="Times New Roman" pitchFamily="18" charset="0"/>
                <a:cs typeface="Times New Roman" pitchFamily="18" charset="0"/>
              </a:rPr>
              <a:t>nga</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Rượu yêu thương cho tôi nâng chén say. Ngọt hương thơm cho tim tôi ngất ngây. Niềm yêu thương miên man theo tháng ngày, ước mơ lòng tôi chung thủy không đổi thay. Đời tôi xin thiên thu yêu Chúa thôi, dù năm tháng trôi xuôi theo lá rơi, này đôi môi xinh tươi muôn nét cười, hát theo lòng tôi lời ca dâng ngân nga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3409</TotalTime>
  <Words>263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ĐỒNG XANH THƠ  Tv 22 Cao Huy Hoàng</vt:lpstr>
      <vt:lpstr>1. Đồng cỏ xanh êm vui bên suối thơ. Người đưa bước tôi đi như giấc mơ, niềm yêu thương vô biên tôi có ngờ, giữa khung trời thơ tôi hát theo đàn tơ. Trời yêu thương mây xanh êm ái trôi, dòng suối mát reo vui ru khúc nôi, tựa quê hương thiên thu tôi tới rồi, đắm say lòng tôi lời ca dâng chơi vơi.</vt:lpstr>
      <vt:lpstr>ĐK. Có Chúa bước bên tôi, lòng tôi chan chứa bao niềm vui. Có Chúa dắt đưa tôi nhịp chân tôi bước trong thảnh thơi.</vt:lpstr>
      <vt:lpstr>2. Dìu tôi đi nơi xa xa lắc lơ, đường chân lý say sưa như lối thơ, và tôi qua bên kia thung lũng mờ, có khung trời thơ tôi hát theo đàn tơ. Người cho tôi muôn câu ru thiết tha, làm tôi say reo lên muôn khúc ca, tình yêu thương thiên thu không xóa nhòa, đắm say lòng tôi lời ca vang ngân nga.</vt:lpstr>
      <vt:lpstr>3. Rượu yêu thương cho tôi nâng chén say. Ngọt hương thơm cho tim tôi ngất ngây. Niềm yêu thương miên man theo tháng ngày, ước mơ lòng tôi chung thủy không đổi thay. Đời tôi xin thiên thu yêu Chúa thôi, dù năm tháng trôi xuôi theo lá rơi, này đôi môi xinh tươi muôn nét cười, hát theo lòng tôi lời ca dâng ngân nga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1253</cp:revision>
  <dcterms:created xsi:type="dcterms:W3CDTF">2021-12-01T03:00:51Z</dcterms:created>
  <dcterms:modified xsi:type="dcterms:W3CDTF">2021-12-23T20:06:05Z</dcterms:modified>
</cp:coreProperties>
</file>