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 CON DÂNG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Đaminh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Rượu bánh thơm cùng giọt nước tinh khiết nguyên tuyền, liên kết muôn lòng chúng con thành của lễ chân tình.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Thiết tha đoàn con dâng Chúa. Thiết tha đoàn con dâng </a:t>
            </a:r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Hồn xác con cùng tài năng tâm trí chúng con, từng nỗi vui buồn vướng mang, từng người thân xa gần.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Ngày tháng trôi cùng sầu lo, mơ ước xa xôi, tiền của danh lợi tới lui, và đời sống xa gần.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</TotalTime>
  <Words>101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ĐỜI CON DÂNG CHÚA Đaminh</vt:lpstr>
      <vt:lpstr>1. Rượu bánh thơm cùng giọt nước tinh khiết nguyên tuyền, liên kết muôn lòng chúng con thành của lễ chân tình.</vt:lpstr>
      <vt:lpstr>ĐK. Thiết tha đoàn con dâng Chúa. Thiết tha đoàn con dâng Chúa.</vt:lpstr>
      <vt:lpstr>2. Hồn xác con cùng tài năng tâm trí chúng con, từng nỗi vui buồn vướng mang, từng người thân xa gần.</vt:lpstr>
      <vt:lpstr>3. Ngày tháng trôi cùng sầu lo, mơ ước xa xôi, tiền của danh lợi tới lui, và đời sống xa gần.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783</cp:revision>
  <dcterms:created xsi:type="dcterms:W3CDTF">2021-12-01T03:00:51Z</dcterms:created>
  <dcterms:modified xsi:type="dcterms:W3CDTF">2021-12-13T22:50:40Z</dcterms:modified>
</cp:coreProperties>
</file>