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Ở LẠI TRONG </a:t>
            </a:r>
            <a:r>
              <a:rPr lang="vi-VN" sz="3600" b="1">
                <a:solidFill>
                  <a:schemeClr val="bg1"/>
                </a:solidFill>
                <a:latin typeface="Times New Roman" pitchFamily="18" charset="0"/>
                <a:cs typeface="Times New Roman" pitchFamily="18" charset="0"/>
              </a:rPr>
              <a:t>ĐỨC </a:t>
            </a:r>
            <a:r>
              <a:rPr lang="vi-VN" sz="3600" b="1" smtClean="0">
                <a:solidFill>
                  <a:schemeClr val="bg1"/>
                </a:solidFill>
                <a:latin typeface="Times New Roman" pitchFamily="18" charset="0"/>
                <a:cs typeface="Times New Roman" pitchFamily="18" charset="0"/>
              </a:rPr>
              <a:t>KITÔ</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Sr</a:t>
            </a:r>
            <a:r>
              <a:rPr lang="vi-VN" sz="3600" b="1">
                <a:solidFill>
                  <a:schemeClr val="bg1"/>
                </a:solidFill>
                <a:latin typeface="Times New Roman" pitchFamily="18" charset="0"/>
                <a:cs typeface="Times New Roman" pitchFamily="18" charset="0"/>
              </a:rPr>
              <a:t>. Trầm Hương FMSR</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Ở lại trong Đức Kitô như chim liền cánh như cây liền cành, ở lại trong Đức Kitô con thật hạnh phúc vì được trở thành môn đệ </a:t>
            </a:r>
            <a:r>
              <a:rPr lang="vi-VN" sz="4800" b="1">
                <a:solidFill>
                  <a:schemeClr val="bg1"/>
                </a:solidFill>
                <a:latin typeface="Times New Roman" pitchFamily="18" charset="0"/>
                <a:cs typeface="Times New Roman" pitchFamily="18" charset="0"/>
              </a:rPr>
              <a:t>của </a:t>
            </a:r>
            <a:r>
              <a:rPr lang="vi-VN" sz="4800" b="1" smtClean="0">
                <a:solidFill>
                  <a:schemeClr val="bg1"/>
                </a:solidFill>
                <a:latin typeface="Times New Roman" pitchFamily="18" charset="0"/>
                <a:cs typeface="Times New Roman" pitchFamily="18" charset="0"/>
              </a:rPr>
              <a:t>Ngài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Về nơi đây những suy tư xin dừng lại, để chiêm ngưỡng trái tim yêu thương của Chúa. Tình yêu khiêm tốn dịu hiền, tình yêu nâng đỡ trao ban Ngài dậy con yêu mến nhau như Ngài </a:t>
            </a:r>
            <a:r>
              <a:rPr lang="vi-VN" sz="4800" b="1">
                <a:solidFill>
                  <a:schemeClr val="bg1"/>
                </a:solidFill>
                <a:latin typeface="Times New Roman" pitchFamily="18" charset="0"/>
                <a:cs typeface="Times New Roman" pitchFamily="18" charset="0"/>
              </a:rPr>
              <a:t>đã </a:t>
            </a:r>
            <a:r>
              <a:rPr lang="vi-VN" sz="4800" b="1" smtClean="0">
                <a:solidFill>
                  <a:schemeClr val="bg1"/>
                </a:solidFill>
                <a:latin typeface="Times New Roman" pitchFamily="18" charset="0"/>
                <a:cs typeface="Times New Roman" pitchFamily="18" charset="0"/>
              </a:rPr>
              <a:t>yêu</a:t>
            </a:r>
            <a:r>
              <a:rPr lang="en-US"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Về nơi đây cõi tâm linh như mở rộng, giòng thời gian khuất trong phút giây trầm lắng. Hồn con ngây ngất yêu thương, ngập trong hạnh phúc thiên đường, bài tình ca quên mất đi cung bậc </a:t>
            </a:r>
            <a:r>
              <a:rPr lang="vi-VN" sz="4800" b="1">
                <a:solidFill>
                  <a:schemeClr val="bg1"/>
                </a:solidFill>
                <a:latin typeface="Times New Roman" pitchFamily="18" charset="0"/>
                <a:cs typeface="Times New Roman" pitchFamily="18" charset="0"/>
              </a:rPr>
              <a:t>lời </a:t>
            </a:r>
            <a:r>
              <a:rPr lang="vi-VN" sz="4800" b="1" smtClean="0">
                <a:solidFill>
                  <a:schemeClr val="bg1"/>
                </a:solidFill>
                <a:latin typeface="Times New Roman" pitchFamily="18" charset="0"/>
                <a:cs typeface="Times New Roman" pitchFamily="18" charset="0"/>
              </a:rPr>
              <a:t>ca</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Trọn đời con khắc ghi phút giây tuyệt vời, tình yêu Chúa đã cho con sinh lực mới. Này con tung lưới giữa khơi dù đêm vây kín khung trời, vì con tin Lời Chúa không bao giờ đổi thay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3087</TotalTime>
  <Words>181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Ở LẠI TRONG ĐỨC KITÔ  Sr. Trầm Hương FMSR</vt:lpstr>
      <vt:lpstr>ĐK: Ở lại trong Đức Kitô như chim liền cánh như cây liền cành, ở lại trong Đức Kitô con thật hạnh phúc vì được trở thành môn đệ của Ngài.</vt:lpstr>
      <vt:lpstr>1/ Về nơi đây những suy tư xin dừng lại, để chiêm ngưỡng trái tim yêu thương của Chúa. Tình yêu khiêm tốn dịu hiền, tình yêu nâng đỡ trao ban Ngài dậy con yêu mến nhau như Ngài đã yêu.</vt:lpstr>
      <vt:lpstr>2/ Về nơi đây cõi tâm linh như mở rộng, giòng thời gian khuất trong phút giây trầm lắng. Hồn con ngây ngất yêu thương, ngập trong hạnh phúc thiên đường, bài tình ca quên mất đi cung bậc lời ca.</vt:lpstr>
      <vt:lpstr>3/ Trọn đời con khắc ghi phút giây tuyệt vời, tình yêu Chúa đã cho con sinh lực mới. Này con tung lưới giữa khơi dù đêm vây kín khung trời, vì con tin Lời Chúa không bao giờ đổi thay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1166</cp:revision>
  <dcterms:created xsi:type="dcterms:W3CDTF">2021-12-01T03:00:51Z</dcterms:created>
  <dcterms:modified xsi:type="dcterms:W3CDTF">2021-12-23T03:05:46Z</dcterms:modified>
</cp:coreProperties>
</file>