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0"/>
  </p:notesMasterIdLst>
  <p:sldIdLst>
    <p:sldId id="925" r:id="rId3"/>
    <p:sldId id="919" r:id="rId4"/>
    <p:sldId id="920" r:id="rId5"/>
    <p:sldId id="921" r:id="rId6"/>
    <p:sldId id="922" r:id="rId7"/>
    <p:sldId id="923" r:id="rId8"/>
    <p:sldId id="924" r:id="rId9"/>
    <p:sldId id="785" r:id="rId10"/>
    <p:sldId id="784" r:id="rId11"/>
    <p:sldId id="470" r:id="rId12"/>
    <p:sldId id="395" r:id="rId13"/>
    <p:sldId id="472" r:id="rId14"/>
    <p:sldId id="865" r:id="rId15"/>
    <p:sldId id="866" r:id="rId16"/>
    <p:sldId id="867" r:id="rId17"/>
    <p:sldId id="890" r:id="rId18"/>
    <p:sldId id="887" r:id="rId19"/>
    <p:sldId id="852" r:id="rId20"/>
    <p:sldId id="801" r:id="rId21"/>
    <p:sldId id="802" r:id="rId22"/>
    <p:sldId id="870" r:id="rId23"/>
    <p:sldId id="805" r:id="rId24"/>
    <p:sldId id="872" r:id="rId25"/>
    <p:sldId id="809" r:id="rId26"/>
    <p:sldId id="667" r:id="rId27"/>
    <p:sldId id="888" r:id="rId28"/>
    <p:sldId id="673" r:id="rId29"/>
    <p:sldId id="863" r:id="rId30"/>
    <p:sldId id="832" r:id="rId31"/>
    <p:sldId id="833" r:id="rId32"/>
    <p:sldId id="864" r:id="rId33"/>
    <p:sldId id="835" r:id="rId34"/>
    <p:sldId id="856" r:id="rId35"/>
    <p:sldId id="789" r:id="rId36"/>
    <p:sldId id="857" r:id="rId37"/>
    <p:sldId id="858" r:id="rId38"/>
    <p:sldId id="860" r:id="rId39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296"/>
    <a:srgbClr val="003300"/>
    <a:srgbClr val="003C00"/>
    <a:srgbClr val="FFFFFF"/>
    <a:srgbClr val="660066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3" d="100"/>
          <a:sy n="133" d="100"/>
        </p:scale>
        <p:origin x="-984" y="-6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40A3DE0-2184-49CF-B242-CF821DAF64EB}" type="datetimeFigureOut">
              <a:rPr lang="en-US"/>
              <a:pPr>
                <a:defRPr/>
              </a:pPr>
              <a:t>7/2/2022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0627656-204A-4721-88D2-D5C562D2E8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7338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105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ĐÁP CA:</a:t>
            </a:r>
            <a:r>
              <a:rPr lang="en-US" sz="105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HÁT LÊN MỪNG CHÚA MỘT BÀI CA MỚI, VÌ NGƯỜI ĐÃ THỰC HIỆN BAO </a:t>
            </a:r>
            <a:endParaRPr lang="en-US" dirty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6077218-6575-40D5-9B20-58772DE499A9}" type="slidenum">
              <a:rPr lang="en-US" smtClean="0"/>
              <a:pPr eaLnBrk="1" hangingPunct="1"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C74C7BF-96DB-42E9-8CE0-AB142F20ADCC}" type="slidenum">
              <a:rPr lang="en-US" smtClean="0"/>
              <a:pPr eaLnBrk="1" hangingPunct="1"/>
              <a:t>11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63111-E443-45BF-967E-A82726F279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451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AB976-765E-4C73-BD78-65C9B79D8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794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C8DB2-C9AC-427E-8D8B-B3ED6641C9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87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63111-E443-45BF-967E-A82726F279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979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DBA9D-208B-4CE6-B69D-8E23AACDAF2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362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BFD0A-D6EF-4CC6-A45B-6081E1352C1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9472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15BFC-3277-48DA-941A-A3C1FD28DDC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8419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7CB29-B364-4F01-BE8B-C5BEBAD603F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01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B8158-5A49-4AE2-8419-FAFAEC4359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6717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93F76-CBA3-4731-B8CA-F453837F03D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983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E7582-9027-480F-BB8F-2C9BCD84AB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500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DBA9D-208B-4CE6-B69D-8E23AACDA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117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2E4A8-F8A9-41F5-9139-5148706D1D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4170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AB976-765E-4C73-BD78-65C9B79D89A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6231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C8DB2-C9AC-427E-8D8B-B3ED6641C9D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762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BFD0A-D6EF-4CC6-A45B-6081E1352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825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15BFC-3277-48DA-941A-A3C1FD28DD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334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7CB29-B364-4F01-BE8B-C5BEBAD60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05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B8158-5A49-4AE2-8419-FAFAEC435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158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93F76-CBA3-4731-B8CA-F453837F0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664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E7582-9027-480F-BB8F-2C9BCD84A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27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2E4A8-F8A9-41F5-9139-5148706D1D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6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17DCA56C-847F-4BA6-9547-3DCF88C43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17DCA56C-847F-4BA6-9547-3DCF88C4369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17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31775"/>
            <a:ext cx="9144000" cy="51435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sz="72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ĐÁP CA</a:t>
            </a:r>
            <a:endParaRPr lang="en-US" sz="7200" b="1" smtClean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05000"/>
              </a:lnSpc>
            </a:pPr>
            <a:r>
              <a:rPr lang="en-US" sz="66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Sau Chúa Nhật </a:t>
            </a:r>
            <a:r>
              <a:rPr lang="en-US" sz="80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XV </a:t>
            </a:r>
          </a:p>
          <a:p>
            <a:pPr eaLnBrk="1" hangingPunct="1">
              <a:lnSpc>
                <a:spcPct val="105000"/>
              </a:lnSpc>
            </a:pPr>
            <a:r>
              <a:rPr lang="en-US" sz="72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Thường niên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472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</a:pPr>
            <a:r>
              <a:rPr lang="en-US" sz="6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Đáp ca:</a:t>
            </a:r>
            <a:r>
              <a:rPr lang="en-US" sz="6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lnSpc>
                <a:spcPct val="105000"/>
              </a:lnSpc>
            </a:pP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Ai sống đời hoàn hảo</a:t>
            </a: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 cho </a:t>
            </a: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hưởng ơn cứu độ Chúa Trời. </a:t>
            </a:r>
            <a:endParaRPr lang="en-US" sz="72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</a:pPr>
            <a:r>
              <a:rPr lang="en-US" sz="44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Alleluia-alleluia:</a:t>
            </a:r>
            <a:r>
              <a:rPr lang="en-US" sz="4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Phúc thay ai bị bách hại vì sống công chính, vì Nước Trời là của họ. </a:t>
            </a:r>
            <a:r>
              <a:rPr lang="en-US" sz="66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Alleluia</a:t>
            </a:r>
            <a:r>
              <a:rPr lang="en-US" sz="72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600" b="1" u="sng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14288" y="666750"/>
            <a:ext cx="9144001" cy="51435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sz="60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Thứ </a:t>
            </a:r>
            <a:r>
              <a:rPr lang="en-US" sz="60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Ba</a:t>
            </a:r>
            <a:endParaRPr lang="en-US" sz="6000" b="1" smtClean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05000"/>
              </a:lnSpc>
            </a:pPr>
            <a:r>
              <a:rPr lang="en-US" sz="60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Sau Chúa Nhật </a:t>
            </a:r>
            <a:r>
              <a:rPr lang="en-US" sz="72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XV </a:t>
            </a:r>
          </a:p>
          <a:p>
            <a:pPr eaLnBrk="1" hangingPunct="1">
              <a:lnSpc>
                <a:spcPct val="105000"/>
              </a:lnSpc>
            </a:pPr>
            <a:r>
              <a:rPr lang="en-US" sz="66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Thường niên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</a:pPr>
            <a:r>
              <a:rPr lang="en-US" sz="66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Đáp ca:</a:t>
            </a:r>
            <a:r>
              <a:rPr lang="en-US" sz="66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lnSpc>
                <a:spcPct val="105000"/>
              </a:lnSpc>
            </a:pP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Thiên Chúa củng cố thành đô đến muôn đời muôn thuở. </a:t>
            </a:r>
            <a:endParaRPr lang="en-US" sz="72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</a:pPr>
            <a:r>
              <a:rPr lang="en-US" sz="48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Alleluia-alleluia:</a:t>
            </a:r>
            <a:r>
              <a:rPr lang="en-US" sz="48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Ngày hôm  nay, anh em chớ cứng lòng, nhưng hãy nghe tiếng Chúa. </a:t>
            </a:r>
            <a:r>
              <a:rPr lang="en-US" sz="7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Alleluia.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1600" b="1" smtClean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05000"/>
              </a:lnSpc>
            </a:pPr>
            <a:r>
              <a:rPr lang="en-US" sz="72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Thứ </a:t>
            </a:r>
            <a:r>
              <a:rPr lang="en-US" sz="72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Tư</a:t>
            </a:r>
            <a:endParaRPr lang="en-US" sz="7200" b="1" smtClean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05000"/>
              </a:lnSpc>
            </a:pPr>
            <a:r>
              <a:rPr lang="en-US" sz="80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66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Sau Chúa Nhật </a:t>
            </a:r>
            <a:r>
              <a:rPr lang="en-US" sz="72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XV </a:t>
            </a:r>
          </a:p>
          <a:p>
            <a:pPr eaLnBrk="1" hangingPunct="1">
              <a:lnSpc>
                <a:spcPct val="105000"/>
              </a:lnSpc>
            </a:pPr>
            <a:r>
              <a:rPr lang="en-US" sz="66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Thường niên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</a:pPr>
            <a:r>
              <a:rPr lang="en-US" sz="66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Đáp ca:</a:t>
            </a:r>
            <a:r>
              <a:rPr lang="en-US" sz="66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lnSpc>
                <a:spcPct val="105000"/>
              </a:lnSpc>
            </a:pP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 không ruồng rẫy dân người.</a:t>
            </a:r>
            <a:endParaRPr lang="en-US" sz="80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</a:pPr>
            <a:r>
              <a:rPr lang="en-US" sz="54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Alleluia-alleluia:</a:t>
            </a:r>
            <a:r>
              <a:rPr lang="en-US" sz="5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Lạy Cha là Chúa Tể trời đất, con xin ngợi khen Cha, vì Cha đã mặc khải mầu nhiệm Nước Trời cho những người bé mọn. </a:t>
            </a:r>
            <a:r>
              <a:rPr lang="en-US" sz="54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Alleluia</a:t>
            </a:r>
            <a:r>
              <a:rPr lang="en-US" sz="5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 u="sng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algn="just" eaLnBrk="1" hangingPunct="1">
              <a:lnSpc>
                <a:spcPct val="110000"/>
              </a:lnSpc>
            </a:pPr>
            <a:endParaRPr lang="en-US" sz="9600" b="1" u="sng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4763" y="285750"/>
            <a:ext cx="9144001" cy="51435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sz="66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Thứ </a:t>
            </a:r>
            <a:r>
              <a:rPr lang="en-US" sz="66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Năm</a:t>
            </a:r>
            <a:endParaRPr lang="en-US" sz="6600" b="1" smtClean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05000"/>
              </a:lnSpc>
            </a:pPr>
            <a:r>
              <a:rPr lang="en-US" sz="66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Sau Chúa Nhật </a:t>
            </a:r>
            <a:r>
              <a:rPr lang="en-US" sz="72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XV </a:t>
            </a:r>
          </a:p>
          <a:p>
            <a:pPr eaLnBrk="1" hangingPunct="1">
              <a:lnSpc>
                <a:spcPct val="105000"/>
              </a:lnSpc>
            </a:pPr>
            <a:r>
              <a:rPr lang="en-US" sz="66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Thường niên</a:t>
            </a:r>
            <a:endParaRPr lang="en-US" sz="7200" b="1" smtClean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algn="just" eaLnBrk="1" hangingPunct="1">
              <a:lnSpc>
                <a:spcPct val="110000"/>
              </a:lnSpc>
            </a:pPr>
            <a:endParaRPr lang="en-US" sz="9600" b="1" u="sng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</a:pPr>
            <a:r>
              <a:rPr lang="en-US" sz="66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Đáp ca</a:t>
            </a:r>
            <a:r>
              <a:rPr lang="en-US" sz="66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 eaLnBrk="1" hangingPunct="1">
              <a:lnSpc>
                <a:spcPct val="105000"/>
              </a:lnSpc>
            </a:pP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Từ trời xanh Chúa đã nhìn xuống cõi trần. </a:t>
            </a:r>
            <a:endParaRPr lang="en-US" sz="8000" b="1" u="sng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</a:pPr>
            <a:r>
              <a:rPr lang="en-US" sz="57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Alleluia-alleluia:</a:t>
            </a:r>
            <a:r>
              <a:rPr lang="en-US" sz="57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7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 nói: Tất cả những ai đang vất vả mang gánh nặng nề, hãy đến </a:t>
            </a:r>
            <a:r>
              <a:rPr lang="en-US" sz="57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cùng </a:t>
            </a:r>
            <a:r>
              <a:rPr lang="en-US" sz="57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tôi, tôi sẽ </a:t>
            </a:r>
            <a:r>
              <a:rPr lang="en-US" sz="57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 nghỉ ngơi bồi dưỡng.  </a:t>
            </a:r>
            <a:r>
              <a:rPr lang="en-US" sz="57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Alleluia.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1588" y="361950"/>
            <a:ext cx="9144001" cy="51435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sz="72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Thứ </a:t>
            </a:r>
            <a:r>
              <a:rPr lang="en-US" sz="72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Sáu</a:t>
            </a:r>
            <a:endParaRPr lang="en-US" sz="7200" b="1" smtClean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05000"/>
              </a:lnSpc>
            </a:pPr>
            <a:r>
              <a:rPr lang="en-US" sz="66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Sau Chúa Nhật </a:t>
            </a:r>
            <a:r>
              <a:rPr lang="en-US" sz="72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XV </a:t>
            </a:r>
          </a:p>
          <a:p>
            <a:pPr eaLnBrk="1" hangingPunct="1">
              <a:lnSpc>
                <a:spcPct val="105000"/>
              </a:lnSpc>
            </a:pPr>
            <a:r>
              <a:rPr lang="en-US" sz="66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Thường niên</a:t>
            </a:r>
          </a:p>
          <a:p>
            <a:pPr eaLnBrk="1" hangingPunct="1">
              <a:lnSpc>
                <a:spcPct val="105000"/>
              </a:lnSpc>
            </a:pPr>
            <a:endParaRPr lang="en-US" sz="6000" b="1" smtClean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01613"/>
            <a:ext cx="9144000" cy="51435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sz="6600" b="1" smtClean="0">
                <a:solidFill>
                  <a:srgbClr val="003296"/>
                </a:solidFill>
                <a:latin typeface="Tahoma" pitchFamily="34" charset="0"/>
                <a:cs typeface="Tahoma" pitchFamily="34" charset="0"/>
              </a:rPr>
              <a:t>Thứ hai</a:t>
            </a:r>
          </a:p>
          <a:p>
            <a:pPr eaLnBrk="1" hangingPunct="1">
              <a:lnSpc>
                <a:spcPct val="105000"/>
              </a:lnSpc>
            </a:pPr>
            <a:r>
              <a:rPr lang="en-US" sz="4400" b="1" smtClean="0">
                <a:solidFill>
                  <a:srgbClr val="003296"/>
                </a:solidFill>
                <a:latin typeface="Tahoma" pitchFamily="34" charset="0"/>
                <a:cs typeface="Tahoma" pitchFamily="34" charset="0"/>
              </a:rPr>
              <a:t>Sau Chúa </a:t>
            </a:r>
            <a:r>
              <a:rPr lang="en-US" sz="4400" b="1" smtClean="0">
                <a:solidFill>
                  <a:srgbClr val="003296"/>
                </a:solidFill>
                <a:latin typeface="Tahoma" pitchFamily="34" charset="0"/>
                <a:cs typeface="Tahoma" pitchFamily="34" charset="0"/>
              </a:rPr>
              <a:t>Nhật </a:t>
            </a:r>
            <a:r>
              <a:rPr lang="en-US" sz="4400" b="1" smtClean="0">
                <a:solidFill>
                  <a:srgbClr val="003296"/>
                </a:solidFill>
                <a:latin typeface="Tahoma" pitchFamily="34" charset="0"/>
                <a:cs typeface="Tahoma" pitchFamily="34" charset="0"/>
              </a:rPr>
              <a:t>XV </a:t>
            </a:r>
            <a:r>
              <a:rPr lang="en-US" sz="4400" b="1" smtClean="0">
                <a:solidFill>
                  <a:srgbClr val="003296"/>
                </a:solidFill>
                <a:latin typeface="Tahoma" pitchFamily="34" charset="0"/>
                <a:cs typeface="Tahoma" pitchFamily="34" charset="0"/>
              </a:rPr>
              <a:t>thường niên</a:t>
            </a:r>
          </a:p>
          <a:p>
            <a:pPr eaLnBrk="1" hangingPunct="1">
              <a:lnSpc>
                <a:spcPct val="105000"/>
              </a:lnSpc>
            </a:pPr>
            <a:r>
              <a:rPr lang="en-US" sz="40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4000" b="1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THÁNH </a:t>
            </a:r>
            <a:r>
              <a:rPr lang="en-US" sz="4000" b="1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BÊNÊĐICTÔ,VIỆN </a:t>
            </a:r>
            <a:r>
              <a:rPr lang="en-US" sz="4000" b="1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PHỤ</a:t>
            </a:r>
          </a:p>
          <a:p>
            <a:pPr eaLnBrk="1" hangingPunct="1">
              <a:lnSpc>
                <a:spcPct val="105000"/>
              </a:lnSpc>
            </a:pPr>
            <a:r>
              <a:rPr lang="en-US" sz="4000" b="1" i="1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Lễ Nhớ</a:t>
            </a:r>
            <a:endParaRPr lang="en-US" sz="4000" b="1" i="1" smtClean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05000"/>
              </a:lnSpc>
            </a:pPr>
            <a:r>
              <a:rPr lang="en-US" sz="4000" b="1" i="1" smtClean="0">
                <a:solidFill>
                  <a:srgbClr val="003296"/>
                </a:solidFill>
                <a:latin typeface="Tahoma" pitchFamily="34" charset="0"/>
                <a:cs typeface="Tahoma" pitchFamily="34" charset="0"/>
              </a:rPr>
              <a:t>( sách bài đọc quyển 2 trang 757 )</a:t>
            </a:r>
            <a:endParaRPr lang="en-US" sz="4400" b="1" i="1" smtClean="0">
              <a:solidFill>
                <a:srgbClr val="00329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05000"/>
              </a:lnSpc>
            </a:pPr>
            <a:endParaRPr lang="en-US" sz="6600" b="1" smtClean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</a:pPr>
            <a:r>
              <a:rPr lang="en-US" sz="66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Đáp ca</a:t>
            </a:r>
            <a:r>
              <a:rPr lang="en-US" sz="66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 eaLnBrk="1" hangingPunct="1">
              <a:lnSpc>
                <a:spcPct val="105000"/>
              </a:lnSpc>
            </a:pP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Lạy Chúa, Chính Ngài đã cứu con khỏi hố diệt vong. </a:t>
            </a:r>
            <a:endParaRPr lang="en-US" sz="8000" b="1" u="sng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</a:pPr>
            <a:r>
              <a:rPr lang="en-US" sz="44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Alleluia-alleluia:</a:t>
            </a:r>
            <a:r>
              <a:rPr lang="en-US" sz="4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 nói: chiên của tôi thì nghe tiếng tôi; tôi biết chúng, và chúng theo tôi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4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Alleluia.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38150"/>
            <a:ext cx="9144000" cy="51435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sz="72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Thứ </a:t>
            </a:r>
            <a:r>
              <a:rPr lang="en-US" sz="72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Bảy</a:t>
            </a:r>
            <a:endParaRPr lang="en-US" sz="7200" b="1" smtClean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05000"/>
              </a:lnSpc>
            </a:pPr>
            <a:r>
              <a:rPr lang="en-US" sz="66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 Sau Chúa Nhật </a:t>
            </a:r>
            <a:r>
              <a:rPr lang="en-US" sz="72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XV </a:t>
            </a:r>
          </a:p>
          <a:p>
            <a:pPr eaLnBrk="1" hangingPunct="1">
              <a:lnSpc>
                <a:spcPct val="105000"/>
              </a:lnSpc>
            </a:pPr>
            <a:r>
              <a:rPr lang="en-US" sz="66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Thường niên</a:t>
            </a:r>
          </a:p>
          <a:p>
            <a:pPr eaLnBrk="1" hangingPunct="1">
              <a:lnSpc>
                <a:spcPct val="105000"/>
              </a:lnSpc>
            </a:pPr>
            <a:endParaRPr lang="en-US" sz="7200" b="1" smtClean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</a:pPr>
            <a:r>
              <a:rPr lang="en-US" sz="66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Đáp ca:</a:t>
            </a:r>
            <a:r>
              <a:rPr lang="en-US" sz="66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lnSpc>
                <a:spcPct val="105000"/>
              </a:lnSpc>
            </a:pPr>
            <a:r>
              <a:rPr lang="en-US" sz="72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Lạy Chúa, xin đừng quên những người nghèo khổ. </a:t>
            </a:r>
            <a:endParaRPr lang="en-US" sz="72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4763" y="17463"/>
            <a:ext cx="9144001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</a:pPr>
            <a:r>
              <a:rPr lang="en-US" sz="56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Alleluia-alleluia:</a:t>
            </a:r>
            <a:r>
              <a:rPr lang="en-US" sz="56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 Đức Kitô, Thiên Chúa đã cho thế gian được hòa giải với Người, và giao cho chúng tôi công bố lời hòa giải.  </a:t>
            </a:r>
            <a:r>
              <a:rPr lang="en-US" sz="56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Alleluia.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</a:pPr>
            <a:r>
              <a:rPr lang="en-US" sz="6600" b="1" u="sng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Đáp ca</a:t>
            </a:r>
            <a:r>
              <a:rPr lang="en-US" sz="66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 eaLnBrk="1" hangingPunct="1">
              <a:lnSpc>
                <a:spcPct val="105000"/>
              </a:lnSpc>
            </a:pPr>
            <a:r>
              <a:rPr lang="en-US" sz="8000" b="1" smtClean="0">
                <a:solidFill>
                  <a:srgbClr val="003296"/>
                </a:solidFill>
                <a:latin typeface="Times New Roman" pitchFamily="18" charset="0"/>
                <a:cs typeface="Times New Roman" pitchFamily="18" charset="0"/>
              </a:rPr>
              <a:t>Tôi sẽ không ngừng chúc tụng chúa. </a:t>
            </a:r>
            <a:endParaRPr lang="en-US" sz="8000" b="1" u="sng" smtClean="0">
              <a:solidFill>
                <a:srgbClr val="00329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288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</a:pPr>
            <a:r>
              <a:rPr lang="en-US" sz="6700" b="1" u="sng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Alleluia-alleluia:</a:t>
            </a:r>
            <a:r>
              <a:rPr lang="en-US" sz="67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700" b="1" smtClean="0">
                <a:solidFill>
                  <a:srgbClr val="003296"/>
                </a:solidFill>
                <a:latin typeface="Times New Roman" pitchFamily="18" charset="0"/>
                <a:cs typeface="Times New Roman" pitchFamily="18" charset="0"/>
              </a:rPr>
              <a:t>Phúc thay ai có tâm hồn nghèo khó, vì Nước Trời là của họ. </a:t>
            </a:r>
            <a:r>
              <a:rPr lang="en-US" sz="6700" b="1" u="sng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Alleluia.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31775"/>
            <a:ext cx="9144000" cy="51435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sz="72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Thứ </a:t>
            </a:r>
            <a:r>
              <a:rPr lang="en-US" sz="72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Hai </a:t>
            </a:r>
            <a:endParaRPr lang="en-US" sz="7200" b="1" smtClean="0">
              <a:solidFill>
                <a:srgbClr val="FFFF0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05000"/>
              </a:lnSpc>
            </a:pPr>
            <a:r>
              <a:rPr lang="en-US" sz="66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Sau Chúa Nhật </a:t>
            </a:r>
            <a:r>
              <a:rPr lang="en-US" sz="80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XV </a:t>
            </a:r>
          </a:p>
          <a:p>
            <a:pPr eaLnBrk="1" hangingPunct="1">
              <a:lnSpc>
                <a:spcPct val="105000"/>
              </a:lnSpc>
            </a:pPr>
            <a:r>
              <a:rPr lang="en-US" sz="7200" b="1" smtClean="0">
                <a:solidFill>
                  <a:srgbClr val="FFFF00"/>
                </a:solidFill>
                <a:latin typeface="Tahoma" pitchFamily="34" charset="0"/>
                <a:cs typeface="Tahoma" pitchFamily="34" charset="0"/>
              </a:rPr>
              <a:t>Thường niên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3277</TotalTime>
  <Words>419</Words>
  <Application>Microsoft Office PowerPoint</Application>
  <PresentationFormat>On-screen Show (16:9)</PresentationFormat>
  <Paragraphs>125</Paragraphs>
  <Slides>37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Calibri</vt:lpstr>
      <vt:lpstr>Times New Roman</vt:lpstr>
      <vt:lpstr>Tahoma</vt:lpstr>
      <vt:lpstr>Default Design</vt:lpstr>
      <vt:lpstr>1_Default Design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Unknown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Unknown</dc:creator>
  <cp:lastModifiedBy>Hung Nam</cp:lastModifiedBy>
  <cp:revision>1841</cp:revision>
  <dcterms:created xsi:type="dcterms:W3CDTF">2000-12-31T17:05:43Z</dcterms:created>
  <dcterms:modified xsi:type="dcterms:W3CDTF">2022-07-02T13:18:01Z</dcterms:modified>
</cp:coreProperties>
</file>