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748" r:id="rId7"/>
    <p:sldMasterId id="2147483928" r:id="rId8"/>
    <p:sldMasterId id="2147483952" r:id="rId9"/>
    <p:sldMasterId id="2147483964" r:id="rId10"/>
    <p:sldMasterId id="2147483976" r:id="rId11"/>
  </p:sldMasterIdLst>
  <p:sldIdLst>
    <p:sldId id="507" r:id="rId12"/>
    <p:sldId id="376" r:id="rId13"/>
    <p:sldId id="589" r:id="rId14"/>
    <p:sldId id="590" r:id="rId15"/>
    <p:sldId id="591" r:id="rId16"/>
    <p:sldId id="597" r:id="rId17"/>
    <p:sldId id="367" r:id="rId18"/>
    <p:sldId id="368" r:id="rId19"/>
    <p:sldId id="369" r:id="rId20"/>
    <p:sldId id="370" r:id="rId21"/>
    <p:sldId id="371" r:id="rId22"/>
    <p:sldId id="372" r:id="rId23"/>
    <p:sldId id="373" r:id="rId24"/>
    <p:sldId id="374" r:id="rId25"/>
    <p:sldId id="601" r:id="rId26"/>
    <p:sldId id="553" r:id="rId27"/>
    <p:sldId id="443" r:id="rId28"/>
    <p:sldId id="585" r:id="rId29"/>
    <p:sldId id="565" r:id="rId30"/>
    <p:sldId id="602" r:id="rId31"/>
    <p:sldId id="384" r:id="rId32"/>
    <p:sldId id="385" r:id="rId33"/>
    <p:sldId id="386" r:id="rId34"/>
    <p:sldId id="387" r:id="rId35"/>
    <p:sldId id="388" r:id="rId36"/>
    <p:sldId id="389" r:id="rId37"/>
    <p:sldId id="390" r:id="rId38"/>
    <p:sldId id="391" r:id="rId39"/>
    <p:sldId id="392" r:id="rId40"/>
    <p:sldId id="393" r:id="rId41"/>
    <p:sldId id="394" r:id="rId42"/>
    <p:sldId id="395" r:id="rId43"/>
    <p:sldId id="396" r:id="rId44"/>
    <p:sldId id="397" r:id="rId45"/>
    <p:sldId id="398" r:id="rId46"/>
    <p:sldId id="399" r:id="rId47"/>
    <p:sldId id="606" r:id="rId48"/>
    <p:sldId id="415" r:id="rId49"/>
    <p:sldId id="536" r:id="rId50"/>
    <p:sldId id="537" r:id="rId51"/>
    <p:sldId id="538" r:id="rId52"/>
    <p:sldId id="586" r:id="rId53"/>
    <p:sldId id="539" r:id="rId54"/>
    <p:sldId id="587" r:id="rId55"/>
    <p:sldId id="556" r:id="rId56"/>
    <p:sldId id="588" r:id="rId57"/>
    <p:sldId id="603" r:id="rId58"/>
    <p:sldId id="542" r:id="rId59"/>
    <p:sldId id="532" r:id="rId60"/>
    <p:sldId id="549" r:id="rId61"/>
    <p:sldId id="400" r:id="rId62"/>
    <p:sldId id="401" r:id="rId63"/>
    <p:sldId id="402" r:id="rId64"/>
    <p:sldId id="403" r:id="rId65"/>
    <p:sldId id="404" r:id="rId66"/>
    <p:sldId id="405" r:id="rId67"/>
    <p:sldId id="406" r:id="rId68"/>
    <p:sldId id="407" r:id="rId69"/>
    <p:sldId id="408" r:id="rId70"/>
    <p:sldId id="409" r:id="rId71"/>
    <p:sldId id="410" r:id="rId72"/>
    <p:sldId id="411" r:id="rId73"/>
    <p:sldId id="412" r:id="rId74"/>
    <p:sldId id="550" r:id="rId75"/>
    <p:sldId id="558" r:id="rId76"/>
    <p:sldId id="559" r:id="rId77"/>
    <p:sldId id="560" r:id="rId78"/>
    <p:sldId id="561" r:id="rId79"/>
    <p:sldId id="598" r:id="rId80"/>
    <p:sldId id="276" r:id="rId81"/>
    <p:sldId id="503" r:id="rId82"/>
    <p:sldId id="277" r:id="rId83"/>
    <p:sldId id="278" r:id="rId84"/>
    <p:sldId id="279" r:id="rId85"/>
    <p:sldId id="290" r:id="rId86"/>
    <p:sldId id="599" r:id="rId87"/>
    <p:sldId id="291" r:id="rId88"/>
    <p:sldId id="600" r:id="rId89"/>
    <p:sldId id="292" r:id="rId90"/>
    <p:sldId id="293" r:id="rId91"/>
    <p:sldId id="563" r:id="rId92"/>
    <p:sldId id="564" r:id="rId93"/>
    <p:sldId id="605"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80" autoAdjust="0"/>
  </p:normalViewPr>
  <p:slideViewPr>
    <p:cSldViewPr>
      <p:cViewPr>
        <p:scale>
          <a:sx n="100" d="100"/>
          <a:sy n="100" d="100"/>
        </p:scale>
        <p:origin x="-802" y="-259"/>
      </p:cViewPr>
      <p:guideLst>
        <p:guide orient="horz" pos="1620"/>
        <p:guide pos="2880"/>
      </p:guideLst>
    </p:cSldViewPr>
  </p:slideViewPr>
  <p:outlineViewPr>
    <p:cViewPr>
      <p:scale>
        <a:sx n="33" d="100"/>
        <a:sy n="33" d="100"/>
      </p:scale>
      <p:origin x="0" y="228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presProps" Target="presProps.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706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0561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7493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3014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3356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8371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0067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1013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2518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0296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70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7/30/2023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01983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rgbClr val="006600"/>
                </a:solidFill>
                <a:effectLst/>
              </a:rPr>
              <a:t>Chúa</a:t>
            </a:r>
            <a:r>
              <a:rPr lang="en-US" b="0" dirty="0">
                <a:solidFill>
                  <a:srgbClr val="006600"/>
                </a:solidFill>
                <a:effectLst/>
              </a:rPr>
              <a:t> </a:t>
            </a:r>
            <a:r>
              <a:rPr lang="en-US" b="0" dirty="0" err="1">
                <a:solidFill>
                  <a:srgbClr val="006600"/>
                </a:solidFill>
                <a:effectLst/>
              </a:rPr>
              <a:t>Nhật</a:t>
            </a:r>
            <a:r>
              <a:rPr lang="en-US" b="0" dirty="0">
                <a:solidFill>
                  <a:srgbClr val="006600"/>
                </a:solidFill>
                <a:effectLst/>
              </a:rPr>
              <a:t> XVIII TN </a:t>
            </a:r>
            <a:r>
              <a:rPr lang="en-US" b="0" dirty="0" err="1">
                <a:solidFill>
                  <a:srgbClr val="006600"/>
                </a:solidFill>
                <a:effectLst/>
              </a:rPr>
              <a:t>Năm</a:t>
            </a:r>
            <a:r>
              <a:rPr lang="en-US" b="0" dirty="0">
                <a:solidFill>
                  <a:srgbClr val="006600"/>
                </a:solidFill>
                <a:effectLst/>
              </a:rPr>
              <a:t> A</a:t>
            </a:r>
            <a:br>
              <a:rPr lang="en-US" b="0" dirty="0">
                <a:solidFill>
                  <a:srgbClr val="006600"/>
                </a:solidFill>
                <a:effectLst/>
              </a:rPr>
            </a:br>
            <a:r>
              <a:rPr lang="en-US" b="0" dirty="0" err="1">
                <a:solidFill>
                  <a:srgbClr val="006600"/>
                </a:solidFill>
                <a:effectLst/>
              </a:rPr>
              <a:t>Lễ</a:t>
            </a:r>
            <a:r>
              <a:rPr lang="en-US" b="0" dirty="0">
                <a:solidFill>
                  <a:srgbClr val="006600"/>
                </a:solidFill>
                <a:effectLst/>
              </a:rPr>
              <a:t> </a:t>
            </a:r>
            <a:r>
              <a:rPr lang="en-US" b="0" dirty="0" err="1">
                <a:solidFill>
                  <a:srgbClr val="006600"/>
                </a:solidFill>
                <a:effectLst/>
              </a:rPr>
              <a:t>Hiển</a:t>
            </a:r>
            <a:r>
              <a:rPr lang="en-US" b="0" dirty="0">
                <a:solidFill>
                  <a:srgbClr val="006600"/>
                </a:solidFill>
                <a:effectLst/>
              </a:rPr>
              <a:t> Dung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dirty="0">
                <a:solidFill>
                  <a:srgbClr val="006600"/>
                </a:solidFill>
                <a:effectLst/>
                <a:latin typeface="+mj-lt"/>
                <a:cs typeface="Times New Roman" pitchFamily="18" charset="0"/>
              </a:rPr>
              <a:t>Xin Chúa làm nên cuộc Hiện Xuống mới trong đời sống Hội</a:t>
            </a:r>
            <a:br>
              <a:rPr lang="vi-VN" sz="4800" b="0" dirty="0">
                <a:solidFill>
                  <a:srgbClr val="006600"/>
                </a:solidFill>
                <a:effectLst/>
                <a:latin typeface="+mj-lt"/>
                <a:cs typeface="Times New Roman" pitchFamily="18" charset="0"/>
              </a:rPr>
            </a:br>
            <a:r>
              <a:rPr lang="vi-VN" sz="4800" b="0" dirty="0">
                <a:solidFill>
                  <a:srgbClr val="006600"/>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dirty="0">
                <a:solidFill>
                  <a:srgbClr val="006600"/>
                </a:solidFill>
                <a:effectLst/>
                <a:latin typeface="+mj-lt"/>
              </a:rPr>
              <a:t>để các ngài cùng nhau tìm hiểu những điều đẹp ý</a:t>
            </a:r>
            <a:r>
              <a:rPr lang="en-US" sz="5400" b="0" dirty="0">
                <a:solidFill>
                  <a:srgbClr val="006600"/>
                </a:solidFill>
                <a:effectLst/>
                <a:latin typeface="+mj-lt"/>
              </a:rPr>
              <a:t> </a:t>
            </a:r>
            <a:r>
              <a:rPr lang="vi-VN" sz="5400" b="0" dirty="0">
                <a:solidFill>
                  <a:srgbClr val="006600"/>
                </a:solidFill>
                <a:effectLst/>
                <a:latin typeface="+mj-lt"/>
              </a:rPr>
              <a:t>Chúa, và hướng dẫn đoàn Dân Chúa thực thi những điều Chúa truyền dạy</a:t>
            </a:r>
            <a:r>
              <a:rPr lang="en-US" sz="5400" b="0" dirty="0">
                <a:solidFill>
                  <a:srgbClr val="006600"/>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dirty="0">
                <a:solidFill>
                  <a:srgbClr val="006600"/>
                </a:solidFill>
                <a:effectLst/>
                <a:latin typeface="+mj-lt"/>
              </a:rPr>
              <a:t>Các giáo phận Việt Nam chúng con, </a:t>
            </a:r>
            <a:br>
              <a:rPr lang="vi-VN" b="0" dirty="0">
                <a:solidFill>
                  <a:srgbClr val="006600"/>
                </a:solidFill>
                <a:effectLst/>
                <a:latin typeface="+mj-lt"/>
              </a:rPr>
            </a:br>
            <a:r>
              <a:rPr lang="vi-VN" b="0" dirty="0">
                <a:solidFill>
                  <a:srgbClr val="006600"/>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dirty="0">
              <a:solidFill>
                <a:srgbClr val="006600"/>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dirty="0">
                <a:solidFill>
                  <a:srgbClr val="006600"/>
                </a:solidFill>
                <a:effectLst/>
                <a:latin typeface="+mj-lt"/>
              </a:rPr>
              <a:t>thái độ tham gia và lòng nhiệt thành trong sứ vụ của Hội</a:t>
            </a:r>
            <a:br>
              <a:rPr lang="vi-VN" sz="4900" b="0" dirty="0">
                <a:solidFill>
                  <a:srgbClr val="006600"/>
                </a:solidFill>
                <a:effectLst/>
                <a:latin typeface="+mj-lt"/>
              </a:rPr>
            </a:br>
            <a:r>
              <a:rPr lang="vi-VN" sz="4900" b="0" dirty="0">
                <a:solidFill>
                  <a:srgbClr val="006600"/>
                </a:solidFill>
                <a:effectLst/>
                <a:latin typeface="+mj-lt"/>
              </a:rPr>
              <a:t>Thánh, Nhờ lời chuyển cầu của Đức Trinh Nữ Maria, Nữ Vương các Tông đồ và là Mẹ của Hội Thánh,</a:t>
            </a:r>
            <a:endParaRPr lang="en-US" sz="4900" b="0" dirty="0">
              <a:solidFill>
                <a:srgbClr val="006600"/>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rgbClr val="006600"/>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dirty="0">
                <a:solidFill>
                  <a:srgbClr val="C00000"/>
                </a:solidFill>
                <a:effectLst/>
                <a:latin typeface="+mj-lt"/>
                <a:cs typeface="Times New Roman" pitchFamily="18" charset="0"/>
              </a:rPr>
              <a:t>Amen.</a:t>
            </a:r>
            <a:endParaRPr lang="en-US" sz="54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rgbClr val="006600"/>
                </a:solidFill>
                <a:effectLst/>
              </a:rPr>
              <a:t>Chúa</a:t>
            </a:r>
            <a:r>
              <a:rPr lang="en-US" b="0" dirty="0">
                <a:solidFill>
                  <a:srgbClr val="006600"/>
                </a:solidFill>
                <a:effectLst/>
              </a:rPr>
              <a:t> </a:t>
            </a:r>
            <a:r>
              <a:rPr lang="en-US" b="0" dirty="0" err="1">
                <a:solidFill>
                  <a:srgbClr val="006600"/>
                </a:solidFill>
                <a:effectLst/>
              </a:rPr>
              <a:t>Nhật</a:t>
            </a:r>
            <a:r>
              <a:rPr lang="en-US" b="0" dirty="0">
                <a:solidFill>
                  <a:srgbClr val="006600"/>
                </a:solidFill>
                <a:effectLst/>
              </a:rPr>
              <a:t> XVIII TN </a:t>
            </a:r>
            <a:r>
              <a:rPr lang="en-US" b="0" dirty="0" err="1">
                <a:solidFill>
                  <a:srgbClr val="006600"/>
                </a:solidFill>
                <a:effectLst/>
              </a:rPr>
              <a:t>Năm</a:t>
            </a:r>
            <a:r>
              <a:rPr lang="en-US" b="0" dirty="0">
                <a:solidFill>
                  <a:srgbClr val="006600"/>
                </a:solidFill>
                <a:effectLst/>
              </a:rPr>
              <a:t> A</a:t>
            </a:r>
            <a:br>
              <a:rPr lang="en-US" b="0" dirty="0">
                <a:solidFill>
                  <a:srgbClr val="006600"/>
                </a:solidFill>
                <a:effectLst/>
              </a:rPr>
            </a:br>
            <a:r>
              <a:rPr lang="en-US" b="0" dirty="0" err="1">
                <a:solidFill>
                  <a:srgbClr val="006600"/>
                </a:solidFill>
                <a:effectLst/>
              </a:rPr>
              <a:t>Lễ</a:t>
            </a:r>
            <a:r>
              <a:rPr lang="en-US" b="0" dirty="0">
                <a:solidFill>
                  <a:srgbClr val="006600"/>
                </a:solidFill>
                <a:effectLst/>
              </a:rPr>
              <a:t> </a:t>
            </a:r>
            <a:r>
              <a:rPr lang="en-US" b="0" dirty="0" err="1">
                <a:solidFill>
                  <a:srgbClr val="006600"/>
                </a:solidFill>
                <a:effectLst/>
              </a:rPr>
              <a:t>Hiển</a:t>
            </a:r>
            <a:r>
              <a:rPr lang="en-US" b="0" dirty="0">
                <a:solidFill>
                  <a:srgbClr val="006600"/>
                </a:solidFill>
                <a:effectLst/>
              </a:rPr>
              <a:t> Dung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3326460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4248150"/>
          </a:xfrm>
        </p:spPr>
        <p:txBody>
          <a:bodyPr>
            <a:normAutofit fontScale="90000"/>
          </a:bodyPr>
          <a:lstStyle/>
          <a:p>
            <a:r>
              <a:rPr lang="en-US" sz="6000" b="0" dirty="0">
                <a:solidFill>
                  <a:srgbClr val="C00000"/>
                </a:solidFill>
                <a:effectLst/>
              </a:rPr>
              <a:t/>
            </a:r>
            <a:br>
              <a:rPr lang="en-US" sz="6000" b="0" dirty="0">
                <a:solidFill>
                  <a:srgbClr val="C00000"/>
                </a:solidFill>
                <a:effectLst/>
              </a:rPr>
            </a:br>
            <a:r>
              <a:rPr lang="en-US" sz="6000" b="0" dirty="0">
                <a:solidFill>
                  <a:srgbClr val="C00000"/>
                </a:solidFill>
                <a:effectLst/>
              </a:rPr>
              <a:t>Ca </a:t>
            </a:r>
            <a:r>
              <a:rPr lang="en-US" sz="6000" b="0" dirty="0" err="1">
                <a:solidFill>
                  <a:srgbClr val="C00000"/>
                </a:solidFill>
                <a:effectLst/>
              </a:rPr>
              <a:t>Nhập</a:t>
            </a:r>
            <a:r>
              <a:rPr lang="en-US" sz="6000" b="0" dirty="0">
                <a:solidFill>
                  <a:srgbClr val="C00000"/>
                </a:solidFill>
                <a:effectLst/>
              </a:rPr>
              <a:t> </a:t>
            </a:r>
            <a:r>
              <a:rPr lang="en-US" sz="6000" b="0" dirty="0" err="1">
                <a:solidFill>
                  <a:srgbClr val="C00000"/>
                </a:solidFill>
                <a:effectLst/>
              </a:rPr>
              <a:t>Lễ</a:t>
            </a:r>
            <a:r>
              <a:rPr lang="en-US" sz="6000" b="0" dirty="0">
                <a:solidFill>
                  <a:srgbClr val="C00000"/>
                </a:solidFill>
                <a:effectLst/>
              </a:rPr>
              <a:t/>
            </a:r>
            <a:br>
              <a:rPr lang="en-US" sz="6000" b="0" dirty="0">
                <a:solidFill>
                  <a:srgbClr val="C00000"/>
                </a:solidFill>
                <a:effectLst/>
              </a:rPr>
            </a:br>
            <a:r>
              <a:rPr lang="en-US" sz="5400" b="0" dirty="0">
                <a:solidFill>
                  <a:srgbClr val="C00000"/>
                </a:solidFill>
                <a:effectLst/>
              </a:rPr>
              <a:t>Đ</a:t>
            </a:r>
            <a:r>
              <a:rPr lang="vi-VN" sz="5400" b="0" dirty="0">
                <a:solidFill>
                  <a:srgbClr val="C00000"/>
                </a:solidFill>
                <a:effectLst/>
              </a:rPr>
              <a:t>ư</a:t>
            </a:r>
            <a:r>
              <a:rPr lang="en-US" sz="5400" b="0" dirty="0">
                <a:solidFill>
                  <a:srgbClr val="C00000"/>
                </a:solidFill>
                <a:effectLst/>
              </a:rPr>
              <a:t>a </a:t>
            </a:r>
            <a:r>
              <a:rPr lang="en-US" sz="5400" b="0" dirty="0" err="1">
                <a:solidFill>
                  <a:srgbClr val="C00000"/>
                </a:solidFill>
                <a:effectLst/>
              </a:rPr>
              <a:t>Môn</a:t>
            </a:r>
            <a:r>
              <a:rPr lang="en-US" sz="5400" b="0" dirty="0">
                <a:solidFill>
                  <a:srgbClr val="C00000"/>
                </a:solidFill>
                <a:effectLst/>
              </a:rPr>
              <a:t> </a:t>
            </a:r>
            <a:r>
              <a:rPr lang="en-US" sz="5400" b="0" dirty="0" err="1">
                <a:solidFill>
                  <a:srgbClr val="C00000"/>
                </a:solidFill>
                <a:effectLst/>
              </a:rPr>
              <a:t>Sinh</a:t>
            </a:r>
            <a:r>
              <a:rPr lang="en-US" sz="5400" b="0" dirty="0">
                <a:solidFill>
                  <a:srgbClr val="C00000"/>
                </a:solidFill>
                <a:effectLst/>
              </a:rPr>
              <a:t> </a:t>
            </a:r>
            <a:r>
              <a:rPr lang="en-US" sz="5400" b="0" dirty="0" err="1">
                <a:solidFill>
                  <a:srgbClr val="C00000"/>
                </a:solidFill>
                <a:effectLst/>
              </a:rPr>
              <a:t>Lên</a:t>
            </a:r>
            <a:r>
              <a:rPr lang="en-US" sz="5400" b="0" dirty="0">
                <a:solidFill>
                  <a:srgbClr val="C00000"/>
                </a:solidFill>
                <a:effectLst/>
              </a:rPr>
              <a:t> </a:t>
            </a:r>
            <a:r>
              <a:rPr lang="en-US" sz="5400" b="0" dirty="0" err="1">
                <a:solidFill>
                  <a:srgbClr val="C00000"/>
                </a:solidFill>
                <a:effectLst/>
              </a:rPr>
              <a:t>Núi</a:t>
            </a:r>
            <a:r>
              <a:rPr lang="en-US" sz="5400" b="0" dirty="0">
                <a:solidFill>
                  <a:srgbClr val="C00000"/>
                </a:solidFill>
                <a:effectLst/>
              </a:rPr>
              <a:t/>
            </a:r>
            <a:br>
              <a:rPr lang="en-US" sz="5400" b="0" dirty="0">
                <a:solidFill>
                  <a:srgbClr val="C00000"/>
                </a:solidFill>
                <a:effectLst/>
              </a:rPr>
            </a:br>
            <a:r>
              <a:rPr lang="en-US" sz="5400" b="0" i="1" dirty="0">
                <a:solidFill>
                  <a:srgbClr val="C00000"/>
                </a:solidFill>
                <a:effectLst/>
              </a:rPr>
              <a:t>Lê </a:t>
            </a:r>
            <a:r>
              <a:rPr lang="en-US" sz="5400" b="0" i="1" dirty="0" err="1">
                <a:solidFill>
                  <a:srgbClr val="C00000"/>
                </a:solidFill>
                <a:effectLst/>
              </a:rPr>
              <a:t>Phú</a:t>
            </a:r>
            <a:r>
              <a:rPr lang="en-US" sz="5400" b="0" i="1" dirty="0">
                <a:solidFill>
                  <a:srgbClr val="C00000"/>
                </a:solidFill>
                <a:effectLst/>
              </a:rPr>
              <a:t> </a:t>
            </a:r>
            <a:r>
              <a:rPr lang="en-US" sz="5400" b="0" i="1" dirty="0" err="1">
                <a:solidFill>
                  <a:srgbClr val="C00000"/>
                </a:solidFill>
                <a:effectLst/>
              </a:rPr>
              <a:t>Hải</a:t>
            </a:r>
            <a:r>
              <a:rPr lang="en-US" sz="6000" b="0" i="1" dirty="0">
                <a:solidFill>
                  <a:srgbClr val="C00000"/>
                </a:solidFill>
                <a:effectLst/>
              </a:rPr>
              <a:t/>
            </a:r>
            <a:br>
              <a:rPr lang="en-US" sz="6000" b="0" i="1" dirty="0">
                <a:solidFill>
                  <a:srgbClr val="C00000"/>
                </a:solidFill>
                <a:effectLst/>
              </a:rPr>
            </a:br>
            <a:r>
              <a:rPr lang="en-US" sz="6000" b="0" i="1" dirty="0">
                <a:solidFill>
                  <a:srgbClr val="C00000"/>
                </a:solidFill>
                <a:effectLst/>
              </a:rPr>
              <a:t/>
            </a:r>
            <a:br>
              <a:rPr lang="en-US" sz="6000" b="0" i="1" dirty="0">
                <a:solidFill>
                  <a:srgbClr val="C00000"/>
                </a:solidFill>
                <a:effectLst/>
              </a:rPr>
            </a:br>
            <a:endParaRPr lang="en-US" sz="6000" b="0" i="1" dirty="0">
              <a:solidFill>
                <a:srgbClr val="C0000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b="0" u="sng" dirty="0">
                <a:solidFill>
                  <a:srgbClr val="C00000"/>
                </a:solidFill>
                <a:effectLst/>
              </a:rPr>
              <a:t>T</a:t>
            </a:r>
            <a:r>
              <a:rPr lang="vi-VN" sz="5600" b="0" u="sng" dirty="0">
                <a:solidFill>
                  <a:srgbClr val="C00000"/>
                </a:solidFill>
                <a:effectLst/>
              </a:rPr>
              <a:t>K</a:t>
            </a:r>
            <a:r>
              <a:rPr lang="en-US" sz="5600" b="0" u="sng" dirty="0">
                <a:solidFill>
                  <a:srgbClr val="C00000"/>
                </a:solidFill>
                <a:effectLst/>
              </a:rPr>
              <a:t>1</a:t>
            </a:r>
            <a:r>
              <a:rPr lang="vi-VN" sz="5600" b="0" u="sng" dirty="0">
                <a:solidFill>
                  <a:srgbClr val="C00000"/>
                </a:solidFill>
                <a:effectLst/>
              </a:rPr>
              <a:t>:</a:t>
            </a:r>
            <a:r>
              <a:rPr lang="vi-VN" sz="5600" b="0" dirty="0">
                <a:solidFill>
                  <a:srgbClr val="006600"/>
                </a:solidFill>
                <a:effectLst/>
              </a:rPr>
              <a:t> </a:t>
            </a:r>
            <a:r>
              <a:rPr lang="vi-VN" sz="6000" b="0" dirty="0">
                <a:solidFill>
                  <a:srgbClr val="006600"/>
                </a:solidFill>
                <a:effectLst/>
              </a:rPr>
              <a:t>Người đưa môn sinh lên núi cao vời khuất dấu loài người</a:t>
            </a:r>
            <a:r>
              <a:rPr lang="en-US" sz="6000" b="0" dirty="0">
                <a:solidFill>
                  <a:srgbClr val="006600"/>
                </a:solidFill>
                <a:effectLst/>
              </a:rPr>
              <a:t>,</a:t>
            </a:r>
            <a:r>
              <a:rPr lang="vi-VN" sz="6000" b="0" dirty="0">
                <a:solidFill>
                  <a:srgbClr val="006600"/>
                </a:solidFill>
                <a:effectLst/>
              </a:rPr>
              <a:t> tìm nơi xa xôi hoang vắng tâm hồn bình yên thắm tươi</a:t>
            </a:r>
            <a:r>
              <a:rPr lang="en-US" sz="6000" b="0" dirty="0">
                <a:solidFill>
                  <a:srgbClr val="006600"/>
                </a:solidFill>
                <a:effectLst/>
              </a:rPr>
              <a:t>.</a:t>
            </a:r>
            <a:r>
              <a:rPr lang="vi-VN" sz="6000" b="0" dirty="0">
                <a:solidFill>
                  <a:srgbClr val="006600"/>
                </a:solidFill>
                <a:effectLst/>
              </a:rPr>
              <a:t> </a:t>
            </a:r>
            <a:endParaRPr lang="vi-VN" sz="5600" b="0" dirty="0">
              <a:solidFill>
                <a:srgbClr val="006600"/>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b="0" u="sng" dirty="0">
                <a:solidFill>
                  <a:srgbClr val="C00000"/>
                </a:solidFill>
                <a:effectLst/>
              </a:rPr>
              <a:t>***</a:t>
            </a:r>
            <a:r>
              <a:rPr lang="vi-VN" sz="5600" b="0" u="sng" dirty="0">
                <a:solidFill>
                  <a:srgbClr val="C00000"/>
                </a:solidFill>
                <a:effectLst/>
              </a:rPr>
              <a:t>:</a:t>
            </a:r>
            <a:r>
              <a:rPr lang="vi-VN" sz="5600" b="0" dirty="0">
                <a:solidFill>
                  <a:srgbClr val="006600"/>
                </a:solidFill>
                <a:effectLst/>
              </a:rPr>
              <a:t> </a:t>
            </a:r>
            <a:r>
              <a:rPr lang="en-US" sz="6600" b="0" dirty="0">
                <a:solidFill>
                  <a:srgbClr val="006600"/>
                </a:solidFill>
                <a:effectLst/>
              </a:rPr>
              <a:t>V</a:t>
            </a:r>
            <a:r>
              <a:rPr lang="vi-VN" sz="6000" b="0" dirty="0">
                <a:solidFill>
                  <a:srgbClr val="006600"/>
                </a:solidFill>
                <a:effectLst/>
              </a:rPr>
              <a:t>à ánh sáng mới </a:t>
            </a:r>
            <a:r>
              <a:rPr lang="en-US" sz="6000" b="0" dirty="0" err="1">
                <a:solidFill>
                  <a:srgbClr val="006600"/>
                </a:solidFill>
                <a:effectLst/>
              </a:rPr>
              <a:t>rạng</a:t>
            </a:r>
            <a:r>
              <a:rPr lang="en-US" sz="6000" b="0" dirty="0">
                <a:solidFill>
                  <a:srgbClr val="006600"/>
                </a:solidFill>
                <a:effectLst/>
              </a:rPr>
              <a:t> </a:t>
            </a:r>
            <a:r>
              <a:rPr lang="en-US" sz="6000" b="0" dirty="0" err="1">
                <a:solidFill>
                  <a:srgbClr val="006600"/>
                </a:solidFill>
                <a:effectLst/>
              </a:rPr>
              <a:t>ngời</a:t>
            </a:r>
            <a:r>
              <a:rPr lang="vi-VN" sz="6000" b="0" dirty="0">
                <a:solidFill>
                  <a:srgbClr val="006600"/>
                </a:solidFill>
                <a:effectLst/>
              </a:rPr>
              <a:t>, và áo trắng xoá </a:t>
            </a:r>
            <a:r>
              <a:rPr lang="en-US" sz="6000" b="0" dirty="0" err="1">
                <a:solidFill>
                  <a:srgbClr val="006600"/>
                </a:solidFill>
                <a:effectLst/>
              </a:rPr>
              <a:t>tuyệt</a:t>
            </a:r>
            <a:r>
              <a:rPr lang="en-US" sz="6000" b="0" dirty="0">
                <a:solidFill>
                  <a:srgbClr val="006600"/>
                </a:solidFill>
                <a:effectLst/>
              </a:rPr>
              <a:t> </a:t>
            </a:r>
            <a:r>
              <a:rPr lang="en-US" sz="6000" b="0" dirty="0" err="1">
                <a:solidFill>
                  <a:srgbClr val="006600"/>
                </a:solidFill>
                <a:effectLst/>
              </a:rPr>
              <a:t>vời</a:t>
            </a:r>
            <a:r>
              <a:rPr lang="vi-VN" sz="6000" b="0" dirty="0">
                <a:solidFill>
                  <a:srgbClr val="006600"/>
                </a:solidFill>
                <a:effectLst/>
              </a:rPr>
              <a:t>, Người thay nhanh trong giây phút, hình dung sáng như mặt trời</a:t>
            </a:r>
            <a:r>
              <a:rPr lang="en-US" sz="6000" b="0" dirty="0">
                <a:solidFill>
                  <a:srgbClr val="006600"/>
                </a:solidFill>
                <a:effectLst/>
              </a:rPr>
              <a:t>.</a:t>
            </a:r>
            <a:endParaRPr lang="vi-VN" sz="5600" b="0" dirty="0">
              <a:solidFill>
                <a:srgbClr val="006600"/>
              </a:solidFill>
              <a:effectLst/>
            </a:endParaRPr>
          </a:p>
        </p:txBody>
      </p:sp>
    </p:spTree>
    <p:extLst>
      <p:ext uri="{BB962C8B-B14F-4D97-AF65-F5344CB8AC3E}">
        <p14:creationId xmlns:p14="http://schemas.microsoft.com/office/powerpoint/2010/main" val="151990617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b="0" u="sng" dirty="0">
                <a:solidFill>
                  <a:srgbClr val="C00000"/>
                </a:solidFill>
                <a:effectLst/>
              </a:rPr>
              <a:t>ĐK:</a:t>
            </a:r>
            <a:r>
              <a:rPr lang="vi-VN" sz="5000" b="0" dirty="0">
                <a:solidFill>
                  <a:srgbClr val="006600"/>
                </a:solidFill>
                <a:effectLst/>
              </a:rPr>
              <a:t> Từ mây xanh phán ra, lời yêu thương tiếng Cha: Này Con Ta dấu yêu, lòng Ta vui sướng nhiều. Này muôn dân khắp nơi, cùng tin nghe tiếng Người, nguyện xin Cha dẫn đưa, đoàn con theo dấu xưa</a:t>
            </a:r>
            <a:r>
              <a:rPr lang="en-US" sz="5000" b="0" dirty="0">
                <a:solidFill>
                  <a:srgbClr val="006600"/>
                </a:solidFill>
                <a:effectLst/>
              </a:rPr>
              <a:t>.</a:t>
            </a:r>
            <a:endParaRPr lang="vi-VN" sz="5000" b="0" dirty="0">
              <a:solidFill>
                <a:srgbClr val="006600"/>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C000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rgbClr val="006600"/>
                </a:solidFill>
                <a:effectLst/>
              </a:rPr>
              <a:t>Chúa</a:t>
            </a:r>
            <a:r>
              <a:rPr lang="en-US" b="0" dirty="0">
                <a:solidFill>
                  <a:srgbClr val="006600"/>
                </a:solidFill>
                <a:effectLst/>
              </a:rPr>
              <a:t> </a:t>
            </a:r>
            <a:r>
              <a:rPr lang="en-US" b="0" dirty="0" err="1">
                <a:solidFill>
                  <a:srgbClr val="006600"/>
                </a:solidFill>
                <a:effectLst/>
              </a:rPr>
              <a:t>Nhật</a:t>
            </a:r>
            <a:r>
              <a:rPr lang="en-US" b="0" dirty="0">
                <a:solidFill>
                  <a:srgbClr val="006600"/>
                </a:solidFill>
                <a:effectLst/>
              </a:rPr>
              <a:t> XVIII TN </a:t>
            </a:r>
            <a:r>
              <a:rPr lang="en-US" b="0" dirty="0" err="1">
                <a:solidFill>
                  <a:srgbClr val="006600"/>
                </a:solidFill>
                <a:effectLst/>
              </a:rPr>
              <a:t>Năm</a:t>
            </a:r>
            <a:r>
              <a:rPr lang="en-US" b="0" dirty="0">
                <a:solidFill>
                  <a:srgbClr val="006600"/>
                </a:solidFill>
                <a:effectLst/>
              </a:rPr>
              <a:t> A</a:t>
            </a:r>
            <a:br>
              <a:rPr lang="en-US" b="0" dirty="0">
                <a:solidFill>
                  <a:srgbClr val="006600"/>
                </a:solidFill>
                <a:effectLst/>
              </a:rPr>
            </a:br>
            <a:r>
              <a:rPr lang="en-US" b="0" dirty="0" err="1">
                <a:solidFill>
                  <a:srgbClr val="006600"/>
                </a:solidFill>
                <a:effectLst/>
              </a:rPr>
              <a:t>Lễ</a:t>
            </a:r>
            <a:r>
              <a:rPr lang="en-US" b="0" dirty="0">
                <a:solidFill>
                  <a:srgbClr val="006600"/>
                </a:solidFill>
                <a:effectLst/>
              </a:rPr>
              <a:t> </a:t>
            </a:r>
            <a:r>
              <a:rPr lang="en-US" b="0" dirty="0" err="1">
                <a:solidFill>
                  <a:srgbClr val="006600"/>
                </a:solidFill>
                <a:effectLst/>
              </a:rPr>
              <a:t>Hiển</a:t>
            </a:r>
            <a:r>
              <a:rPr lang="en-US" b="0" dirty="0">
                <a:solidFill>
                  <a:srgbClr val="006600"/>
                </a:solidFill>
                <a:effectLst/>
              </a:rPr>
              <a:t> Dung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2438582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C00000"/>
              </a:solidFill>
              <a:effectLst/>
              <a:latin typeface="+mj-lt"/>
              <a:cs typeface="Times New Roman" panose="02020603050405020304" pitchFamily="18" charset="0"/>
            </a:endParaRPr>
          </a:p>
          <a:p>
            <a:pPr eaLnBrk="1" hangingPunct="1">
              <a:lnSpc>
                <a:spcPct val="150000"/>
              </a:lnSpc>
            </a:pPr>
            <a:r>
              <a:rPr lang="en-US" sz="7200" b="0" i="1" dirty="0">
                <a:solidFill>
                  <a:srgbClr val="C00000"/>
                </a:solidFill>
                <a:effectLst/>
                <a:latin typeface="+mj-lt"/>
                <a:cs typeface="Times New Roman" panose="02020603050405020304" pitchFamily="18" charset="0"/>
              </a:rPr>
              <a:t>KINH VINH </a:t>
            </a:r>
            <a:r>
              <a:rPr lang="en-US" sz="7200" b="0" i="1" dirty="0" smtClean="0">
                <a:solidFill>
                  <a:srgbClr val="C00000"/>
                </a:solidFill>
                <a:effectLst/>
                <a:latin typeface="+mj-lt"/>
                <a:cs typeface="Times New Roman" panose="02020603050405020304" pitchFamily="18" charset="0"/>
              </a:rPr>
              <a:t>DANH</a:t>
            </a:r>
          </a:p>
          <a:p>
            <a:pPr eaLnBrk="1" hangingPunct="1">
              <a:lnSpc>
                <a:spcPct val="150000"/>
              </a:lnSpc>
            </a:pPr>
            <a:r>
              <a:rPr lang="en-US" sz="7200" b="0" i="1" dirty="0" err="1" smtClean="0">
                <a:solidFill>
                  <a:srgbClr val="C00000"/>
                </a:solidFill>
                <a:effectLst/>
                <a:latin typeface="+mj-lt"/>
                <a:cs typeface="Times New Roman" panose="02020603050405020304" pitchFamily="18" charset="0"/>
              </a:rPr>
              <a:t>Ca</a:t>
            </a:r>
            <a:r>
              <a:rPr lang="en-US" sz="7200" b="0" i="1" dirty="0" smtClean="0">
                <a:solidFill>
                  <a:srgbClr val="C00000"/>
                </a:solidFill>
                <a:effectLst/>
                <a:latin typeface="+mj-lt"/>
                <a:cs typeface="Times New Roman" panose="02020603050405020304" pitchFamily="18" charset="0"/>
              </a:rPr>
              <a:t> </a:t>
            </a:r>
            <a:r>
              <a:rPr lang="en-US" sz="7200" b="0" i="1" dirty="0" err="1" smtClean="0">
                <a:solidFill>
                  <a:srgbClr val="C00000"/>
                </a:solidFill>
                <a:effectLst/>
                <a:latin typeface="+mj-lt"/>
                <a:cs typeface="Times New Roman" panose="02020603050405020304" pitchFamily="18" charset="0"/>
              </a:rPr>
              <a:t>Lên</a:t>
            </a:r>
            <a:r>
              <a:rPr lang="en-US" sz="7200" b="0" i="1" dirty="0" smtClean="0">
                <a:solidFill>
                  <a:srgbClr val="C00000"/>
                </a:solidFill>
                <a:effectLst/>
                <a:latin typeface="+mj-lt"/>
                <a:cs typeface="Times New Roman" panose="02020603050405020304" pitchFamily="18" charset="0"/>
              </a:rPr>
              <a:t> </a:t>
            </a:r>
            <a:r>
              <a:rPr lang="en-US" sz="7200" b="0" i="1" dirty="0" err="1" smtClean="0">
                <a:solidFill>
                  <a:srgbClr val="C00000"/>
                </a:solidFill>
                <a:effectLst/>
                <a:latin typeface="+mj-lt"/>
                <a:cs typeface="Times New Roman" panose="02020603050405020304" pitchFamily="18" charset="0"/>
              </a:rPr>
              <a:t>Đi</a:t>
            </a:r>
            <a:r>
              <a:rPr lang="en-US" sz="7200" b="0" i="1" dirty="0" smtClean="0">
                <a:solidFill>
                  <a:srgbClr val="C00000"/>
                </a:solidFill>
                <a:effectLst/>
                <a:latin typeface="+mj-lt"/>
                <a:cs typeface="Times New Roman" panose="02020603050405020304" pitchFamily="18" charset="0"/>
              </a:rPr>
              <a:t> 2</a:t>
            </a:r>
            <a:endParaRPr lang="vi-VN" sz="7200" b="0" i="1"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78851" name="Rectangle 3"/>
          <p:cNvSpPr>
            <a:spLocks noGrp="1" noChangeArrowheads="1"/>
          </p:cNvSpPr>
          <p:nvPr>
            <p:ph type="subTitle" idx="1"/>
          </p:nvPr>
        </p:nvSpPr>
        <p:spPr>
          <a:xfrm>
            <a:off x="0" y="666750"/>
            <a:ext cx="9144000" cy="4476750"/>
          </a:xfrm>
        </p:spPr>
        <p:txBody>
          <a:bodyPr/>
          <a:lstStyle/>
          <a:p>
            <a:pPr eaLnBrk="1" hangingPunct="1">
              <a:lnSpc>
                <a:spcPct val="150000"/>
              </a:lnSpc>
            </a:pPr>
            <a:endParaRPr lang="en-US" sz="3600" b="0" dirty="0">
              <a:solidFill>
                <a:srgbClr val="C00000"/>
              </a:solidFill>
              <a:effectLst/>
              <a:latin typeface="+mj-lt"/>
              <a:cs typeface="Times New Roman" panose="02020603050405020304" pitchFamily="18" charset="0"/>
            </a:endParaRPr>
          </a:p>
          <a:p>
            <a:pPr eaLnBrk="1" hangingPunct="1">
              <a:lnSpc>
                <a:spcPct val="150000"/>
              </a:lnSpc>
            </a:pPr>
            <a:r>
              <a:rPr lang="en-US" sz="7200" b="0" dirty="0">
                <a:solidFill>
                  <a:srgbClr val="C00000"/>
                </a:solidFill>
                <a:effectLst/>
                <a:latin typeface="+mj-lt"/>
                <a:cs typeface="Times New Roman" panose="02020603050405020304" pitchFamily="18" charset="0"/>
              </a:rPr>
              <a:t>KINH VINH DANH</a:t>
            </a:r>
            <a:endParaRPr lang="vi-VN" sz="7200" b="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C00000"/>
                </a:solidFill>
                <a:effectLst/>
                <a:latin typeface="+mj-lt"/>
                <a:cs typeface="Times New Roman" panose="02020603050405020304" pitchFamily="18" charset="0"/>
              </a:rPr>
              <a:t>Chủ tế: </a:t>
            </a:r>
            <a:r>
              <a:rPr lang="vi-VN" sz="5400" b="0" i="1" dirty="0">
                <a:solidFill>
                  <a:srgbClr val="C00000"/>
                </a:solidFill>
                <a:effectLst/>
                <a:latin typeface="+mj-lt"/>
                <a:cs typeface="Times New Roman" panose="02020603050405020304" pitchFamily="18" charset="0"/>
              </a:rPr>
              <a:t>Vinh danh Thiên Chúa trên các tầng trời. </a:t>
            </a:r>
            <a:r>
              <a:rPr lang="vi-VN" sz="5400" b="0" dirty="0">
                <a:solidFill>
                  <a:srgbClr val="006600"/>
                </a:solidFill>
                <a:effectLst/>
                <a:latin typeface="+mj-lt"/>
                <a:cs typeface="Times New Roman" panose="02020603050405020304" pitchFamily="18" charset="0"/>
              </a:rPr>
              <a:t>Và bình an dưới thế, bình an dưới thế cho người thiện tâm. </a:t>
            </a:r>
            <a:endParaRPr lang="vi-VN" sz="7200" b="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ngợi</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chúc</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tụng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thờ</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lạy</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tôn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vinh</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cảm</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tạ</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vì</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vinh</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quang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cao</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cả</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660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66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660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006600"/>
                </a:solidFill>
                <a:effectLst/>
                <a:latin typeface="+mj-lt"/>
                <a:cs typeface="Times New Roman" panose="02020603050405020304" pitchFamily="18" charset="0"/>
              </a:rPr>
              <a:t>Vì</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lạy</a:t>
            </a:r>
            <a:r>
              <a:rPr lang="en-US" sz="4400" b="0" dirty="0">
                <a:solidFill>
                  <a:srgbClr val="0066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Giê-su</a:t>
            </a:r>
            <a:r>
              <a:rPr lang="en-US" sz="4400" b="0" dirty="0">
                <a:solidFill>
                  <a:srgbClr val="C00000"/>
                </a:solidFill>
                <a:effectLst/>
                <a:latin typeface="+mj-lt"/>
                <a:cs typeface="Times New Roman" panose="02020603050405020304" pitchFamily="18" charset="0"/>
              </a:rPr>
              <a:t> Ki-</a:t>
            </a:r>
            <a:r>
              <a:rPr lang="en-US" sz="4400" b="0" dirty="0" err="1">
                <a:solidFill>
                  <a:srgbClr val="C000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Đấng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Thánh</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Đấng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Tối</a:t>
            </a:r>
            <a:r>
              <a:rPr lang="en-US" sz="4400" b="0" dirty="0">
                <a:solidFill>
                  <a:srgbClr val="006600"/>
                </a:solidFill>
                <a:effectLst/>
                <a:latin typeface="+mj-lt"/>
                <a:cs typeface="Times New Roman" panose="02020603050405020304" pitchFamily="18" charset="0"/>
              </a:rPr>
              <a:t> Cao, </a:t>
            </a:r>
            <a:r>
              <a:rPr lang="en-US" sz="4400" b="0" dirty="0" err="1">
                <a:solidFill>
                  <a:srgbClr val="006600"/>
                </a:solidFill>
                <a:effectLst/>
                <a:latin typeface="+mj-lt"/>
                <a:cs typeface="Times New Roman" panose="02020603050405020304" pitchFamily="18" charset="0"/>
              </a:rPr>
              <a:t>cùng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Đức</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Thánh</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Thần</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trong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vinh</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quang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Đức</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Cha. </a:t>
            </a:r>
            <a:r>
              <a:rPr lang="en-US" sz="4400" b="0" u="sng" dirty="0">
                <a:solidFill>
                  <a:srgbClr val="006600"/>
                </a:solidFill>
                <a:effectLst/>
                <a:latin typeface="+mj-lt"/>
                <a:cs typeface="Times New Roman" panose="02020603050405020304" pitchFamily="18" charset="0"/>
              </a:rPr>
              <a:t>A-men. A-men. </a:t>
            </a:r>
            <a:endParaRPr lang="vi-VN" sz="4400" b="0" u="sng"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C00000"/>
              </a:solidFill>
              <a:effectLst/>
              <a:latin typeface="+mj-lt"/>
              <a:cs typeface="Times New Roman" panose="02020603050405020304" pitchFamily="18" charset="0"/>
            </a:endParaRPr>
          </a:p>
          <a:p>
            <a:pPr eaLnBrk="1" hangingPunct="1">
              <a:lnSpc>
                <a:spcPct val="150000"/>
              </a:lnSpc>
            </a:pPr>
            <a:r>
              <a:rPr lang="en-US" sz="7200" b="0" dirty="0">
                <a:solidFill>
                  <a:srgbClr val="C00000"/>
                </a:solidFill>
                <a:effectLst/>
                <a:latin typeface="+mj-lt"/>
                <a:cs typeface="Times New Roman" panose="02020603050405020304" pitchFamily="18" charset="0"/>
              </a:rPr>
              <a:t>KINH VINH DANH</a:t>
            </a:r>
            <a:endParaRPr lang="vi-VN" sz="7200" b="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802822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C00000"/>
                </a:solidFill>
                <a:effectLst/>
                <a:latin typeface="+mj-lt"/>
                <a:cs typeface="Times New Roman" panose="02020603050405020304" pitchFamily="18" charset="0"/>
              </a:rPr>
              <a:t>Chủ</a:t>
            </a:r>
            <a:r>
              <a:rPr lang="en-US" sz="4000" b="0" u="sng" dirty="0">
                <a:solidFill>
                  <a:srgbClr val="C00000"/>
                </a:solidFill>
                <a:effectLst/>
                <a:latin typeface="+mj-lt"/>
                <a:cs typeface="Times New Roman" panose="02020603050405020304" pitchFamily="18" charset="0"/>
              </a:rPr>
              <a:t> </a:t>
            </a:r>
            <a:r>
              <a:rPr lang="en-US" sz="4000" b="0" u="sng" dirty="0" err="1">
                <a:solidFill>
                  <a:srgbClr val="C00000"/>
                </a:solidFill>
                <a:effectLst/>
                <a:latin typeface="+mj-lt"/>
                <a:cs typeface="Times New Roman" panose="02020603050405020304" pitchFamily="18" charset="0"/>
              </a:rPr>
              <a:t>tế</a:t>
            </a:r>
            <a:r>
              <a:rPr lang="en-US" sz="4000" b="0" u="sng" dirty="0">
                <a:solidFill>
                  <a:srgbClr val="C00000"/>
                </a:solidFill>
                <a:effectLst/>
                <a:latin typeface="+mj-lt"/>
                <a:cs typeface="Times New Roman" panose="02020603050405020304" pitchFamily="18" charset="0"/>
              </a:rPr>
              <a:t>:</a:t>
            </a:r>
            <a:r>
              <a:rPr lang="en-US" sz="4000" b="0"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Vinh</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danh</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Thiên</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Chúa</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trên</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các</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tầng</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trời</a:t>
            </a:r>
            <a:r>
              <a:rPr lang="en-US" sz="5400" b="0" i="1" dirty="0">
                <a:solidFill>
                  <a:srgbClr val="C00000"/>
                </a:solidFill>
                <a:effectLst/>
                <a:latin typeface="+mj-lt"/>
                <a:cs typeface="Times New Roman" panose="02020603050405020304" pitchFamily="18" charset="0"/>
              </a:rPr>
              <a:t>.</a:t>
            </a:r>
            <a:br>
              <a:rPr lang="en-US" sz="5400" b="0" i="1" dirty="0">
                <a:solidFill>
                  <a:srgbClr val="C00000"/>
                </a:solidFill>
                <a:effectLst/>
                <a:latin typeface="+mj-lt"/>
                <a:cs typeface="Times New Roman" panose="02020603050405020304" pitchFamily="18" charset="0"/>
              </a:rPr>
            </a:br>
            <a:r>
              <a:rPr lang="vi-VN" sz="5400" b="0" dirty="0">
                <a:solidFill>
                  <a:srgbClr val="C00000"/>
                </a:solidFill>
                <a:effectLst/>
                <a:latin typeface="+mj-lt"/>
                <a:cs typeface="Times New Roman" panose="02020603050405020304" pitchFamily="18" charset="0"/>
              </a:rPr>
              <a:t>A+B:</a:t>
            </a:r>
            <a:r>
              <a:rPr lang="vi-VN" sz="5400" b="0" dirty="0">
                <a:solidFill>
                  <a:srgbClr val="006600"/>
                </a:solidFill>
                <a:effectLst/>
                <a:latin typeface="+mj-lt"/>
                <a:cs typeface="Times New Roman" panose="02020603050405020304" pitchFamily="18" charset="0"/>
              </a:rPr>
              <a:t> Và bình an dưới thế cho người thiện tâm</a:t>
            </a:r>
            <a:r>
              <a:rPr lang="en-US" sz="5400" b="0" dirty="0">
                <a:solidFill>
                  <a:srgbClr val="006600"/>
                </a:solidFill>
                <a:effectLst/>
                <a:latin typeface="+mj-lt"/>
                <a:cs typeface="Times New Roman" panose="02020603050405020304" pitchFamily="18" charset="0"/>
              </a:rPr>
              <a:t>.</a:t>
            </a:r>
            <a:endParaRPr lang="vi-VN" sz="5400" b="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C00000"/>
                </a:solidFill>
                <a:effectLst/>
                <a:latin typeface="+mj-lt"/>
                <a:cs typeface="Times New Roman" panose="02020603050405020304" pitchFamily="18" charset="0"/>
              </a:rPr>
              <a:t>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ngợi</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a:p>
            <a:pPr algn="l" eaLnBrk="1" hangingPunct="1">
              <a:lnSpc>
                <a:spcPct val="140000"/>
              </a:lnSpc>
            </a:pPr>
            <a:r>
              <a:rPr lang="en-US" sz="5000" b="0" u="sng" dirty="0">
                <a:solidFill>
                  <a:srgbClr val="C00000"/>
                </a:solidFill>
                <a:effectLst/>
                <a:latin typeface="+mj-lt"/>
                <a:cs typeface="Times New Roman" panose="02020603050405020304" pitchFamily="18" charset="0"/>
              </a:rPr>
              <a:t>B:</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chúc</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tụng</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br>
              <a:rPr lang="en-US" sz="5000" b="0" dirty="0">
                <a:solidFill>
                  <a:srgbClr val="006600"/>
                </a:solidFill>
                <a:effectLst/>
                <a:latin typeface="+mj-lt"/>
                <a:cs typeface="Times New Roman" panose="02020603050405020304" pitchFamily="18" charset="0"/>
              </a:rPr>
            </a:br>
            <a:r>
              <a:rPr lang="en-US" sz="5000" b="0" dirty="0">
                <a:solidFill>
                  <a:srgbClr val="C00000"/>
                </a:solidFill>
                <a:effectLst/>
                <a:latin typeface="+mj-lt"/>
                <a:cs typeface="Times New Roman" panose="02020603050405020304" pitchFamily="18" charset="0"/>
              </a:rPr>
              <a:t>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thờ</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lạy</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p>
          <a:p>
            <a:pPr algn="l" eaLnBrk="1" hangingPunct="1">
              <a:lnSpc>
                <a:spcPct val="140000"/>
              </a:lnSpc>
            </a:pPr>
            <a:r>
              <a:rPr lang="en-US" sz="5000" b="0" dirty="0">
                <a:solidFill>
                  <a:srgbClr val="C00000"/>
                </a:solidFill>
                <a:effectLst/>
                <a:latin typeface="+mj-lt"/>
                <a:cs typeface="Times New Roman" panose="02020603050405020304" pitchFamily="18" charset="0"/>
              </a:rPr>
              <a:t>B:</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tôn</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vinh</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cảm</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tạ</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vì</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vinh</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quang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cao</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cả</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C00000"/>
                </a:solidFill>
                <a:effectLst/>
                <a:latin typeface="+mj-lt"/>
                <a:cs typeface="Times New Roman" panose="02020603050405020304" pitchFamily="18" charset="0"/>
              </a:rPr>
              <a:t>B:</a:t>
            </a:r>
            <a:r>
              <a:rPr lang="vi-VN" sz="4800" b="0" dirty="0">
                <a:solidFill>
                  <a:srgbClr val="0066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Lạy</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một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Thiên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Giêsu</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Kitô</a:t>
            </a:r>
            <a:r>
              <a:rPr lang="en-US" sz="4800" b="0" dirty="0">
                <a:solidFill>
                  <a:srgbClr val="0066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C00000"/>
                </a:solidFill>
                <a:effectLst/>
                <a:latin typeface="+mj-lt"/>
                <a:cs typeface="Times New Roman" panose="02020603050405020304" pitchFamily="18" charset="0"/>
              </a:rPr>
              <a:t>B:</a:t>
            </a:r>
            <a:r>
              <a:rPr lang="vi-VN" sz="4800" b="0" dirty="0">
                <a:solidFill>
                  <a:srgbClr val="0066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C00000"/>
                </a:solidFill>
                <a:effectLst/>
                <a:latin typeface="+mj-lt"/>
                <a:cs typeface="Times New Roman" panose="02020603050405020304" pitchFamily="18" charset="0"/>
              </a:rPr>
              <a:t>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thương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xót</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C00000"/>
                </a:solidFill>
                <a:effectLst/>
                <a:latin typeface="+mj-lt"/>
                <a:cs typeface="Times New Roman" panose="02020603050405020304" pitchFamily="18" charset="0"/>
              </a:rPr>
              <a:t>B:</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nhậm</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lời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 </a:t>
            </a:r>
            <a:r>
              <a:rPr lang="en-US" sz="5400" b="0" dirty="0" err="1">
                <a:solidFill>
                  <a:srgbClr val="006600"/>
                </a:solidFill>
                <a:effectLst/>
                <a:latin typeface="+mj-lt"/>
                <a:cs typeface="Times New Roman" panose="02020603050405020304" pitchFamily="18" charset="0"/>
              </a:rPr>
              <a:t>cầu</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khẩn</a:t>
            </a:r>
            <a:r>
              <a:rPr lang="en-US" sz="54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ngự</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bên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hữu</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Đức</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Cha, </a:t>
            </a:r>
            <a:r>
              <a:rPr lang="en-US" sz="4800" b="0" dirty="0" err="1">
                <a:solidFill>
                  <a:srgbClr val="006600"/>
                </a:solidFill>
                <a:effectLst/>
                <a:latin typeface="+mj-lt"/>
                <a:cs typeface="Times New Roman" panose="02020603050405020304" pitchFamily="18" charset="0"/>
              </a:rPr>
              <a:t>xin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thương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xót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C00000"/>
                </a:solidFill>
                <a:effectLst/>
                <a:latin typeface="+mj-lt"/>
                <a:cs typeface="Times New Roman" panose="02020603050405020304" pitchFamily="18" charset="0"/>
              </a:rPr>
              <a:t>B:</a:t>
            </a:r>
            <a:r>
              <a:rPr lang="vi-VN" sz="4800" b="0" dirty="0">
                <a:solidFill>
                  <a:srgbClr val="0066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đấng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tối</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cao</a:t>
            </a:r>
            <a:r>
              <a:rPr lang="en-US" sz="44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C00000"/>
                </a:solidFill>
                <a:effectLst/>
                <a:latin typeface="+mj-lt"/>
                <a:cs typeface="Times New Roman" panose="02020603050405020304" pitchFamily="18" charset="0"/>
              </a:rPr>
              <a:t>A+</a:t>
            </a:r>
            <a:r>
              <a:rPr lang="en-US" sz="4400" b="0" u="sng" dirty="0">
                <a:solidFill>
                  <a:srgbClr val="C00000"/>
                </a:solidFill>
                <a:effectLst/>
                <a:latin typeface="+mj-lt"/>
                <a:cs typeface="Times New Roman" panose="02020603050405020304" pitchFamily="18" charset="0"/>
              </a:rPr>
              <a:t>B</a:t>
            </a:r>
            <a:r>
              <a:rPr lang="vi-VN" sz="4400" b="0" u="sng" dirty="0">
                <a:solidFill>
                  <a:srgbClr val="C00000"/>
                </a:solidFill>
                <a:effectLst/>
                <a:latin typeface="+mj-lt"/>
                <a:cs typeface="Times New Roman" panose="02020603050405020304" pitchFamily="18" charset="0"/>
              </a:rPr>
              <a:t>:</a:t>
            </a:r>
            <a:r>
              <a:rPr lang="vi-VN" sz="4400" b="0" dirty="0">
                <a:solidFill>
                  <a:srgbClr val="0066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C0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123658"/>
          </a:xfrm>
          <a:prstGeom prst="rect">
            <a:avLst/>
          </a:prstGeom>
        </p:spPr>
        <p:txBody>
          <a:bodyPr wrap="square">
            <a:spAutoFit/>
          </a:bodyPr>
          <a:lstStyle/>
          <a:p>
            <a:r>
              <a:rPr lang="en-US" sz="2400" smtClean="0">
                <a:solidFill>
                  <a:srgbClr val="FFFF00"/>
                </a:solidFill>
              </a:rPr>
              <a:t>Bài đọc 1.</a:t>
            </a:r>
          </a:p>
          <a:p>
            <a:r>
              <a:rPr lang="en-US" sz="2400" smtClean="0">
                <a:solidFill>
                  <a:srgbClr val="FFFF00"/>
                </a:solidFill>
              </a:rPr>
              <a:t>Thánh vịnh 96.</a:t>
            </a:r>
          </a:p>
          <a:p>
            <a:r>
              <a:rPr lang="vi-VN" sz="2800" smtClean="0">
                <a:solidFill>
                  <a:srgbClr val="FFFF00"/>
                </a:solidFill>
              </a:rPr>
              <a:t>Chúa </a:t>
            </a:r>
            <a:r>
              <a:rPr lang="vi-VN" sz="2800">
                <a:solidFill>
                  <a:srgbClr val="FFFF00"/>
                </a:solidFill>
              </a:rPr>
              <a:t>là Vua hiển trị, là Đấng Tối Cao trên khắp địa cầu</a:t>
            </a:r>
            <a:r>
              <a:rPr lang="vi-VN" sz="2800" smtClean="0">
                <a:solidFill>
                  <a:srgbClr val="FFFF00"/>
                </a:solidFill>
              </a:rPr>
              <a:t>.</a:t>
            </a:r>
            <a:endParaRPr lang="en-US" sz="2800" smtClean="0">
              <a:solidFill>
                <a:srgbClr val="FFFF00"/>
              </a:solidFill>
            </a:endParaRPr>
          </a:p>
          <a:p>
            <a:r>
              <a:rPr lang="en-US" sz="2800" smtClean="0">
                <a:solidFill>
                  <a:schemeClr val="bg1"/>
                </a:solidFill>
              </a:rPr>
              <a:t>Bài trích sách ngôn sứ I-sai-a.</a:t>
            </a:r>
            <a:endParaRPr lang="en-US" sz="2800">
              <a:solidFill>
                <a:schemeClr val="bg1"/>
              </a:solidFill>
            </a:endParaRPr>
          </a:p>
        </p:txBody>
      </p:sp>
    </p:spTree>
    <p:extLst>
      <p:ext uri="{BB962C8B-B14F-4D97-AF65-F5344CB8AC3E}">
        <p14:creationId xmlns:p14="http://schemas.microsoft.com/office/powerpoint/2010/main" val="2982275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dirty="0" err="1">
                <a:solidFill>
                  <a:srgbClr val="C00000"/>
                </a:solidFill>
                <a:effectLst/>
              </a:rPr>
              <a:t>Thánh</a:t>
            </a:r>
            <a:r>
              <a:rPr lang="en-US" b="0" dirty="0">
                <a:solidFill>
                  <a:srgbClr val="C00000"/>
                </a:solidFill>
                <a:effectLst/>
              </a:rPr>
              <a:t> </a:t>
            </a:r>
            <a:r>
              <a:rPr lang="en-US" b="0" dirty="0" err="1">
                <a:solidFill>
                  <a:srgbClr val="C00000"/>
                </a:solidFill>
                <a:effectLst/>
              </a:rPr>
              <a:t>Vịnh</a:t>
            </a:r>
            <a:r>
              <a:rPr lang="en-US" b="0" dirty="0">
                <a:solidFill>
                  <a:srgbClr val="C00000"/>
                </a:solidFill>
                <a:effectLst/>
              </a:rPr>
              <a:t> 96</a:t>
            </a:r>
            <a:br>
              <a:rPr lang="en-US" b="0" dirty="0">
                <a:solidFill>
                  <a:srgbClr val="C00000"/>
                </a:solidFill>
                <a:effectLst/>
              </a:rPr>
            </a:br>
            <a:r>
              <a:rPr lang="en-US" b="0" dirty="0" err="1">
                <a:solidFill>
                  <a:srgbClr val="C00000"/>
                </a:solidFill>
                <a:effectLst/>
              </a:rPr>
              <a:t>Lễ</a:t>
            </a:r>
            <a:r>
              <a:rPr lang="en-US" b="0" dirty="0">
                <a:solidFill>
                  <a:srgbClr val="C00000"/>
                </a:solidFill>
                <a:effectLst/>
              </a:rPr>
              <a:t> </a:t>
            </a:r>
            <a:r>
              <a:rPr lang="en-US" b="0" dirty="0" err="1">
                <a:solidFill>
                  <a:srgbClr val="C00000"/>
                </a:solidFill>
                <a:effectLst/>
              </a:rPr>
              <a:t>Chúa</a:t>
            </a:r>
            <a:r>
              <a:rPr lang="en-US" b="0" dirty="0">
                <a:solidFill>
                  <a:srgbClr val="C00000"/>
                </a:solidFill>
                <a:effectLst/>
              </a:rPr>
              <a:t> </a:t>
            </a:r>
            <a:r>
              <a:rPr lang="en-US" b="0" dirty="0" err="1">
                <a:solidFill>
                  <a:srgbClr val="C00000"/>
                </a:solidFill>
                <a:effectLst/>
              </a:rPr>
              <a:t>Hiển</a:t>
            </a:r>
            <a:r>
              <a:rPr lang="en-US" b="0" dirty="0">
                <a:solidFill>
                  <a:srgbClr val="C00000"/>
                </a:solidFill>
                <a:effectLst/>
              </a:rPr>
              <a:t> Dung</a:t>
            </a:r>
            <a:br>
              <a:rPr lang="en-US" b="0" dirty="0">
                <a:solidFill>
                  <a:srgbClr val="C00000"/>
                </a:solidFill>
                <a:effectLst/>
              </a:rPr>
            </a:br>
            <a:r>
              <a:rPr lang="en-US" b="0" dirty="0" err="1">
                <a:solidFill>
                  <a:srgbClr val="C00000"/>
                </a:solidFill>
                <a:effectLst/>
              </a:rPr>
              <a:t>Năm</a:t>
            </a:r>
            <a:r>
              <a:rPr lang="en-US" b="0" dirty="0">
                <a:solidFill>
                  <a:srgbClr val="C00000"/>
                </a:solidFill>
                <a:effectLst/>
              </a:rPr>
              <a:t> A</a:t>
            </a:r>
            <a:br>
              <a:rPr lang="en-US" b="0" dirty="0">
                <a:solidFill>
                  <a:srgbClr val="C00000"/>
                </a:solidFill>
                <a:effectLst/>
              </a:rPr>
            </a:br>
            <a:r>
              <a:rPr lang="en-US" b="0" i="1" dirty="0" err="1">
                <a:solidFill>
                  <a:srgbClr val="C00000"/>
                </a:solidFill>
                <a:effectLst/>
              </a:rPr>
              <a:t>Lm</a:t>
            </a:r>
            <a:r>
              <a:rPr lang="en-US" b="0" i="1" dirty="0">
                <a:solidFill>
                  <a:srgbClr val="C00000"/>
                </a:solidFill>
                <a:effectLst/>
              </a:rPr>
              <a:t> Kim Long </a:t>
            </a:r>
            <a:br>
              <a:rPr lang="en-US" b="0" i="1" dirty="0">
                <a:solidFill>
                  <a:srgbClr val="C00000"/>
                </a:solidFill>
                <a:effectLst/>
              </a:rPr>
            </a:br>
            <a:r>
              <a:rPr lang="en-US" b="0" i="1" dirty="0">
                <a:solidFill>
                  <a:srgbClr val="C00000"/>
                </a:solidFill>
                <a:effectLst/>
              </a:rPr>
              <a:t>03 </a:t>
            </a:r>
            <a:r>
              <a:rPr lang="en-US" b="0" i="1" dirty="0" err="1">
                <a:solidFill>
                  <a:srgbClr val="C00000"/>
                </a:solidFill>
                <a:effectLst/>
              </a:rPr>
              <a:t>Câu</a:t>
            </a:r>
            <a:endParaRPr lang="en-US" b="0" i="1" dirty="0">
              <a:solidFill>
                <a:srgbClr val="C00000"/>
              </a:solidFill>
              <a:effectLst/>
            </a:endParaRPr>
          </a:p>
        </p:txBody>
      </p:sp>
    </p:spTree>
    <p:extLst>
      <p:ext uri="{BB962C8B-B14F-4D97-AF65-F5344CB8AC3E}">
        <p14:creationId xmlns:p14="http://schemas.microsoft.com/office/powerpoint/2010/main" val="1163245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C00000"/>
                </a:solidFill>
                <a:effectLst/>
              </a:rPr>
              <a:t>Tk1:</a:t>
            </a:r>
            <a:r>
              <a:rPr lang="en-US" sz="5400" b="0" dirty="0">
                <a:solidFill>
                  <a:srgbClr val="006600"/>
                </a:solidFill>
                <a:effectLst/>
              </a:rPr>
              <a:t> </a:t>
            </a:r>
            <a:r>
              <a:rPr lang="vi-VN" sz="5600" b="0" dirty="0">
                <a:solidFill>
                  <a:srgbClr val="006600"/>
                </a:solidFill>
                <a:effectLst/>
              </a:rPr>
              <a:t>Chúa làm Vua, trái đất hãy nhảy mừng, ngàn quần đảo reo vui.  Mây u </a:t>
            </a:r>
            <a:r>
              <a:rPr lang="en-US" sz="5600" b="0" dirty="0" err="1">
                <a:solidFill>
                  <a:srgbClr val="006600"/>
                </a:solidFill>
                <a:effectLst/>
              </a:rPr>
              <a:t>ám</a:t>
            </a:r>
            <a:r>
              <a:rPr lang="vi-VN" sz="5600" b="0" dirty="0">
                <a:solidFill>
                  <a:srgbClr val="006600"/>
                </a:solidFill>
                <a:effectLst/>
              </a:rPr>
              <a:t> phủ quanh Ngài. Công minh chính trực là bệ cung ngai Ngài. </a:t>
            </a:r>
            <a:endParaRPr lang="en-US" sz="5600" b="0" dirty="0">
              <a:solidFill>
                <a:srgbClr val="006600"/>
              </a:solidFill>
              <a:effectLst/>
            </a:endParaRPr>
          </a:p>
        </p:txBody>
      </p:sp>
    </p:spTree>
    <p:extLst>
      <p:ext uri="{BB962C8B-B14F-4D97-AF65-F5344CB8AC3E}">
        <p14:creationId xmlns:p14="http://schemas.microsoft.com/office/powerpoint/2010/main" val="1955242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3926163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C00000"/>
                </a:solidFill>
                <a:effectLst/>
              </a:rPr>
              <a:t>Tk1:</a:t>
            </a:r>
            <a:r>
              <a:rPr lang="en-US" sz="5400" b="0" dirty="0">
                <a:solidFill>
                  <a:srgbClr val="006600"/>
                </a:solidFill>
                <a:effectLst/>
              </a:rPr>
              <a:t> </a:t>
            </a:r>
            <a:r>
              <a:rPr lang="vi-VN" sz="5600" b="0" dirty="0">
                <a:solidFill>
                  <a:srgbClr val="006600"/>
                </a:solidFill>
                <a:effectLst/>
              </a:rPr>
              <a:t>Chúa làm Vua, trái đất hãy nhảy mừng, ngàn quần đảo reo vui.  Mây u </a:t>
            </a:r>
            <a:r>
              <a:rPr lang="en-US" sz="5600" b="0" dirty="0" err="1">
                <a:solidFill>
                  <a:srgbClr val="006600"/>
                </a:solidFill>
                <a:effectLst/>
              </a:rPr>
              <a:t>ám</a:t>
            </a:r>
            <a:r>
              <a:rPr lang="vi-VN" sz="5600" b="0" dirty="0">
                <a:solidFill>
                  <a:srgbClr val="006600"/>
                </a:solidFill>
                <a:effectLst/>
              </a:rPr>
              <a:t> phủ quanh Ngài. Công minh chính trực là bệ cung ngai Ngài. </a:t>
            </a:r>
            <a:endParaRPr lang="en-US" sz="5600" b="0" dirty="0">
              <a:solidFill>
                <a:srgbClr val="006600"/>
              </a:solidFill>
              <a:effectLst/>
            </a:endParaRPr>
          </a:p>
        </p:txBody>
      </p:sp>
    </p:spTree>
    <p:extLst>
      <p:ext uri="{BB962C8B-B14F-4D97-AF65-F5344CB8AC3E}">
        <p14:creationId xmlns:p14="http://schemas.microsoft.com/office/powerpoint/2010/main" val="1795098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1325649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C00000"/>
                </a:solidFill>
                <a:effectLst/>
              </a:rPr>
              <a:t>Tk2:</a:t>
            </a:r>
            <a:r>
              <a:rPr lang="en-US" sz="5400" b="0" dirty="0">
                <a:solidFill>
                  <a:srgbClr val="006600"/>
                </a:solidFill>
                <a:effectLst/>
              </a:rPr>
              <a:t> </a:t>
            </a:r>
            <a:r>
              <a:rPr lang="vi-VN" sz="5400" b="0" dirty="0">
                <a:solidFill>
                  <a:srgbClr val="006600"/>
                </a:solidFill>
                <a:effectLst/>
              </a:rPr>
              <a:t>Núi vội tan giống sáp trước nhan Ngài, là hoàng thượng dương gian.  Công minh Chúa vang cung trời. Muôn dân ngắm nhìn tận tường ánh Thiên Nhan. </a:t>
            </a:r>
            <a:endParaRPr lang="en-US" sz="5400" b="0" dirty="0">
              <a:solidFill>
                <a:srgbClr val="006600"/>
              </a:solidFill>
              <a:effectLst/>
            </a:endParaRPr>
          </a:p>
        </p:txBody>
      </p:sp>
    </p:spTree>
    <p:extLst>
      <p:ext uri="{BB962C8B-B14F-4D97-AF65-F5344CB8AC3E}">
        <p14:creationId xmlns:p14="http://schemas.microsoft.com/office/powerpoint/2010/main" val="3759538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10178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b="0" u="sng" dirty="0">
                <a:solidFill>
                  <a:srgbClr val="C00000"/>
                </a:solidFill>
                <a:effectLst/>
              </a:rPr>
              <a:t>Tk3:</a:t>
            </a:r>
            <a:r>
              <a:rPr lang="en-US" sz="5800" b="0" dirty="0">
                <a:solidFill>
                  <a:srgbClr val="006600"/>
                </a:solidFill>
                <a:effectLst/>
              </a:rPr>
              <a:t> </a:t>
            </a:r>
            <a:r>
              <a:rPr lang="vi-VN" sz="5800" b="0" dirty="0">
                <a:solidFill>
                  <a:srgbClr val="006600"/>
                </a:solidFill>
                <a:effectLst/>
              </a:rPr>
              <a:t>Chính vì đây: Chúa rất đỗi cao trọng, và vượt trổi nơi nơi.  Muôn tâu Chúa, ôi siêu việt. Trên muôn thánh thần và toàn cõi thế gian. </a:t>
            </a:r>
          </a:p>
        </p:txBody>
      </p:sp>
    </p:spTree>
    <p:extLst>
      <p:ext uri="{BB962C8B-B14F-4D97-AF65-F5344CB8AC3E}">
        <p14:creationId xmlns:p14="http://schemas.microsoft.com/office/powerpoint/2010/main" val="109751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4189845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616101"/>
          </a:xfrm>
          <a:prstGeom prst="rect">
            <a:avLst/>
          </a:prstGeom>
        </p:spPr>
        <p:txBody>
          <a:bodyPr wrap="square">
            <a:spAutoFit/>
          </a:bodyPr>
          <a:lstStyle/>
          <a:p>
            <a:r>
              <a:rPr lang="en-US" sz="2400" smtClean="0">
                <a:solidFill>
                  <a:srgbClr val="FFFF00"/>
                </a:solidFill>
              </a:rPr>
              <a:t>Bài đọc 2.</a:t>
            </a:r>
            <a:r>
              <a:rPr lang="en-US" sz="2400">
                <a:solidFill>
                  <a:srgbClr val="FFFF00"/>
                </a:solidFill>
              </a:rPr>
              <a:t/>
            </a:r>
            <a:br>
              <a:rPr lang="en-US" sz="2400">
                <a:solidFill>
                  <a:srgbClr val="FFFF00"/>
                </a:solidFill>
              </a:rPr>
            </a:br>
            <a:r>
              <a:rPr lang="en-US" sz="2800" smtClean="0">
                <a:solidFill>
                  <a:srgbClr val="FFFF00"/>
                </a:solidFill>
              </a:rPr>
              <a:t>Không một thọ tạo nào có thể tách</a:t>
            </a:r>
          </a:p>
          <a:p>
            <a:r>
              <a:rPr lang="en-US" sz="2800" smtClean="0">
                <a:solidFill>
                  <a:srgbClr val="FFFF00"/>
                </a:solidFill>
              </a:rPr>
              <a:t>Được chúng ta ra khỏi tình yêu của Thiên Chúa thể hiện nơi Đức Kitô</a:t>
            </a:r>
            <a:r>
              <a:rPr lang="vi-VN" sz="2800" smtClean="0">
                <a:solidFill>
                  <a:srgbClr val="FFFF00"/>
                </a:solidFill>
              </a:rPr>
              <a:t>.</a:t>
            </a:r>
            <a:endParaRPr lang="en-US" sz="2800" smtClean="0">
              <a:solidFill>
                <a:srgbClr val="FFFF00"/>
              </a:solidFill>
            </a:endParaRPr>
          </a:p>
          <a:p>
            <a:r>
              <a:rPr lang="en-US" sz="2800" smtClean="0">
                <a:solidFill>
                  <a:prstClr val="white"/>
                </a:solidFill>
              </a:rPr>
              <a:t>  Bài trích thư thánh Phaolô tông đồ</a:t>
            </a:r>
          </a:p>
          <a:p>
            <a:r>
              <a:rPr lang="en-US" sz="2800" smtClean="0">
                <a:solidFill>
                  <a:prstClr val="white"/>
                </a:solidFill>
              </a:rPr>
              <a:t>Gởi tín hữu Rôma.</a:t>
            </a:r>
            <a:endParaRPr lang="en-US" sz="2800">
              <a:solidFill>
                <a:prstClr val="white"/>
              </a:solidFill>
            </a:endParaRPr>
          </a:p>
        </p:txBody>
      </p:sp>
    </p:spTree>
    <p:extLst>
      <p:ext uri="{BB962C8B-B14F-4D97-AF65-F5344CB8AC3E}">
        <p14:creationId xmlns:p14="http://schemas.microsoft.com/office/powerpoint/2010/main" val="109183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0" dirty="0">
                <a:solidFill>
                  <a:srgbClr val="006600"/>
                </a:solidFill>
                <a:effectLst/>
              </a:rPr>
              <a:t>Đây là Con Ta yêu quí, làm vui thoả lòng Ta,  hãy lắng nghe lời Người. </a:t>
            </a:r>
            <a:endParaRPr lang="en-US" sz="8000" b="0" dirty="0">
              <a:solidFill>
                <a:srgbClr val="006600"/>
              </a:solidFill>
              <a:effectLst/>
            </a:endParaRPr>
          </a:p>
        </p:txBody>
      </p:sp>
      <p:sp>
        <p:nvSpPr>
          <p:cNvPr id="3" name="TextBox 2"/>
          <p:cNvSpPr txBox="1"/>
          <p:nvPr/>
        </p:nvSpPr>
        <p:spPr>
          <a:xfrm>
            <a:off x="0" y="-11705"/>
            <a:ext cx="3886200" cy="646331"/>
          </a:xfrm>
          <a:prstGeom prst="rect">
            <a:avLst/>
          </a:prstGeom>
          <a:noFill/>
        </p:spPr>
        <p:txBody>
          <a:bodyPr wrap="square" rtlCol="0">
            <a:spAutoFit/>
          </a:bodyPr>
          <a:lstStyle/>
          <a:p>
            <a:r>
              <a:rPr lang="en-US" sz="3600" b="1" dirty="0">
                <a:solidFill>
                  <a:srgbClr val="C000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dirty="0">
                <a:solidFill>
                  <a:srgbClr val="C00000"/>
                </a:solidFill>
              </a:rPr>
              <a:t>Alleluia …</a:t>
            </a:r>
          </a:p>
        </p:txBody>
      </p:sp>
    </p:spTree>
    <p:extLst>
      <p:ext uri="{BB962C8B-B14F-4D97-AF65-F5344CB8AC3E}">
        <p14:creationId xmlns:p14="http://schemas.microsoft.com/office/powerpoint/2010/main" val="3778458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542599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Tôi tin kính một Thiên Chúa là Cha toàn năng, </a:t>
            </a:r>
            <a:r>
              <a:rPr lang="vi-VN" sz="6600" b="0" dirty="0">
                <a:solidFill>
                  <a:srgbClr val="006600"/>
                </a:solidFill>
                <a:effectLst/>
                <a:latin typeface="+mj-lt"/>
                <a:cs typeface="Times New Roman" pitchFamily="18" charset="0"/>
              </a:rPr>
              <a:t>Đấng tạo thành trời đất, muôn vật hữu hình và vô hình.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6600"/>
                </a:solidFill>
                <a:effectLst/>
                <a:latin typeface="+mj-lt"/>
                <a:cs typeface="Times New Roman" pitchFamily="18" charset="0"/>
              </a:rPr>
              <a:t>Tôi</a:t>
            </a:r>
            <a:r>
              <a:rPr lang="en-US" sz="6600" b="0" dirty="0">
                <a:solidFill>
                  <a:srgbClr val="006600"/>
                </a:solidFill>
                <a:effectLst/>
                <a:latin typeface="+mj-lt"/>
                <a:cs typeface="Times New Roman" pitchFamily="18" charset="0"/>
              </a:rPr>
              <a:t> tin </a:t>
            </a:r>
            <a:r>
              <a:rPr lang="en-US" sz="6600" b="0" dirty="0" err="1">
                <a:solidFill>
                  <a:srgbClr val="006600"/>
                </a:solidFill>
                <a:effectLst/>
                <a:latin typeface="+mj-lt"/>
                <a:cs typeface="Times New Roman" pitchFamily="18" charset="0"/>
              </a:rPr>
              <a:t>kính</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Giêsu</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Kitô</a:t>
            </a:r>
            <a:r>
              <a:rPr lang="en-US" sz="6600" b="0" dirty="0">
                <a:solidFill>
                  <a:srgbClr val="006600"/>
                </a:solidFill>
                <a:effectLst/>
                <a:latin typeface="+mj-lt"/>
                <a:cs typeface="Times New Roman" pitchFamily="18" charset="0"/>
              </a:rPr>
              <a:t>, Con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Sinh bởi Đức Chúa Cha từ trước muôn đời.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Người là Thiên Chúa bởi Thiên Chúa, Ánh Sáng bởi Ánh Sáng,</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bởi</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rPr>
              <a:t>được sinh ra mà không phải được tạo thành, đồng bản thể với Đức Chúa Cha: nhờ Người mà muôn vật được tạo thành.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6600"/>
                </a:solidFill>
                <a:effectLst/>
                <a:latin typeface="+mj-lt"/>
              </a:rPr>
              <a:t>Vì loài người chúng ta và để cứu độ chúng ta,</a:t>
            </a:r>
            <a:r>
              <a:rPr lang="en-US" sz="7200" b="0" dirty="0">
                <a:solidFill>
                  <a:srgbClr val="006600"/>
                </a:solidFill>
                <a:effectLst/>
                <a:latin typeface="+mj-lt"/>
              </a:rPr>
              <a:t> </a:t>
            </a:r>
            <a:r>
              <a:rPr lang="vi-VN" sz="7200" b="0" dirty="0">
                <a:solidFill>
                  <a:srgbClr val="006600"/>
                </a:solidFill>
                <a:effectLst/>
                <a:latin typeface="+mj-lt"/>
                <a:cs typeface="Times New Roman" pitchFamily="18" charset="0"/>
              </a:rPr>
              <a:t>Người đã từ trời xuống thế. </a:t>
            </a:r>
            <a:endParaRPr lang="en-US" sz="72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66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66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0" dirty="0">
                <a:solidFill>
                  <a:srgbClr val="006600"/>
                </a:solidFill>
                <a:effectLst/>
              </a:rPr>
              <a:t>Đây là Con Ta yêu quí, làm vui thoả lòng Ta,  hãy lắng nghe lời Người. </a:t>
            </a:r>
            <a:endParaRPr lang="en-US" sz="8000" b="0" dirty="0">
              <a:solidFill>
                <a:srgbClr val="006600"/>
              </a:solidFill>
              <a:effectLst/>
            </a:endParaRPr>
          </a:p>
        </p:txBody>
      </p:sp>
      <p:sp>
        <p:nvSpPr>
          <p:cNvPr id="3" name="TextBox 2"/>
          <p:cNvSpPr txBox="1"/>
          <p:nvPr/>
        </p:nvSpPr>
        <p:spPr>
          <a:xfrm>
            <a:off x="0" y="-11705"/>
            <a:ext cx="3886200" cy="646331"/>
          </a:xfrm>
          <a:prstGeom prst="rect">
            <a:avLst/>
          </a:prstGeom>
          <a:noFill/>
        </p:spPr>
        <p:txBody>
          <a:bodyPr wrap="square" rtlCol="0">
            <a:spAutoFit/>
          </a:bodyPr>
          <a:lstStyle/>
          <a:p>
            <a:r>
              <a:rPr lang="en-US" sz="3600" b="1" dirty="0">
                <a:solidFill>
                  <a:srgbClr val="C000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dirty="0" smtClean="0">
                <a:solidFill>
                  <a:srgbClr val="C00000"/>
                </a:solidFill>
              </a:rPr>
              <a:t>Alleluia </a:t>
            </a:r>
            <a:r>
              <a:rPr lang="en-US" sz="3600" b="1" dirty="0">
                <a:solidFill>
                  <a:srgbClr val="C00000"/>
                </a:solidFill>
              </a:rPr>
              <a:t>…</a:t>
            </a:r>
          </a:p>
        </p:txBody>
      </p:sp>
    </p:spTree>
    <p:extLst>
      <p:ext uri="{BB962C8B-B14F-4D97-AF65-F5344CB8AC3E}">
        <p14:creationId xmlns:p14="http://schemas.microsoft.com/office/powerpoint/2010/main" val="9970170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6600"/>
                </a:solidFill>
                <a:effectLst/>
                <a:latin typeface="+mj-lt"/>
              </a:rPr>
              <a:t>Người được phụng thờ và tôn vinh cùng với Đức Chúa Cha và Đức Chúa Con: Người đã dùng các tiên tri mà phán dạy.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6600"/>
                </a:solidFill>
                <a:effectLst/>
                <a:latin typeface="+mj-lt"/>
              </a:rPr>
              <a:t>Tôi tin Hội Thánh duy nhất thánh thiện công giáo và tông truyền.</a:t>
            </a:r>
            <a:endParaRPr lang="en-US" sz="8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Tôi tuyên xưng có một Phép Rửa để tha tội. Tôi trông đợi kẻ chết sống lại và sự</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2246769"/>
          </a:xfrm>
          <a:prstGeom prst="rect">
            <a:avLst/>
          </a:prstGeom>
        </p:spPr>
        <p:txBody>
          <a:bodyPr wrap="square">
            <a:spAutoFit/>
          </a:bodyPr>
          <a:lstStyle/>
          <a:p>
            <a:pPr algn="just"/>
            <a:r>
              <a:rPr lang="vi-VN" sz="2800"/>
              <a:t>Chúa Giêsu biến hình để củng cố đức tin cho các môn đệ và chúng ta, hầu mời gọi chúng ta can đảm bước theo Chúa trên đường Thập giá mà tiến tới vinh quang Nước Trời.</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723549"/>
          </a:xfrm>
          <a:prstGeom prst="rect">
            <a:avLst/>
          </a:prstGeom>
        </p:spPr>
        <p:txBody>
          <a:bodyPr wrap="square">
            <a:spAutoFit/>
          </a:bodyPr>
          <a:lstStyle/>
          <a:p>
            <a:pPr algn="ctr"/>
            <a:r>
              <a:rPr lang="en-US" sz="6600" b="1" i="1" dirty="0" err="1">
                <a:solidFill>
                  <a:srgbClr val="FFFF00"/>
                </a:solidFill>
              </a:rPr>
              <a:t>Đôi</a:t>
            </a:r>
            <a:r>
              <a:rPr lang="en-US" sz="6600" b="1" i="1" dirty="0">
                <a:solidFill>
                  <a:srgbClr val="FFFF00"/>
                </a:solidFill>
              </a:rPr>
              <a:t> Tay </a:t>
            </a:r>
            <a:r>
              <a:rPr lang="en-US" sz="6600" b="1" i="1" dirty="0" err="1">
                <a:solidFill>
                  <a:srgbClr val="FFFF00"/>
                </a:solidFill>
              </a:rPr>
              <a:t>Này</a:t>
            </a:r>
            <a:endParaRPr lang="en-US" sz="6600" b="1" i="1" dirty="0">
              <a:solidFill>
                <a:srgbClr val="FFFF00"/>
              </a:solidFill>
            </a:endParaRPr>
          </a:p>
          <a:p>
            <a:pPr algn="ctr"/>
            <a:r>
              <a:rPr lang="en-US" sz="4000" b="1" i="1" dirty="0" err="1">
                <a:solidFill>
                  <a:schemeClr val="bg1"/>
                </a:solidFill>
              </a:rPr>
              <a:t>Ân</a:t>
            </a:r>
            <a:r>
              <a:rPr lang="en-US" sz="4000" b="1" i="1" dirty="0">
                <a:solidFill>
                  <a:schemeClr val="bg1"/>
                </a:solidFill>
              </a:rPr>
              <a:t> </a:t>
            </a:r>
            <a:r>
              <a:rPr lang="en-US" sz="4000" b="1" i="1" dirty="0" err="1">
                <a:solidFill>
                  <a:schemeClr val="bg1"/>
                </a:solidFill>
              </a:rPr>
              <a:t>Duy</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b="0" u="sng" dirty="0">
                <a:solidFill>
                  <a:srgbClr val="C00000"/>
                </a:solidFill>
                <a:effectLst/>
              </a:rPr>
              <a:t>Tk1:</a:t>
            </a:r>
            <a:r>
              <a:rPr lang="en-US" sz="4100" b="0" dirty="0">
                <a:solidFill>
                  <a:srgbClr val="006600"/>
                </a:solidFill>
                <a:effectLst/>
              </a:rPr>
              <a:t> </a:t>
            </a:r>
            <a:r>
              <a:rPr lang="vi-VN" sz="4100" b="0" dirty="0">
                <a:solidFill>
                  <a:srgbClr val="006600"/>
                </a:solidFill>
                <a:effectLst/>
              </a:rPr>
              <a:t>Đôi tay này con dâng lên Cha, dâng tình con yêu thương thiết tha. Như trầm hương bay tới Thiên Tòa, con thành tâm tiến dâng về Cha. Xin dâng Ngài tâm tư con đây, khi buồn vui hay khi đắng cay. Xin được tin yêu suốt đêm ngày, như lời kinh ngát bay về Ngài.</a:t>
            </a:r>
            <a:endParaRPr lang="en-US" sz="4100" b="0" dirty="0">
              <a:solidFill>
                <a:srgbClr val="00660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a:solidFill>
                  <a:srgbClr val="C00000"/>
                </a:solidFill>
                <a:effectLst/>
              </a:rPr>
              <a:t>Đk</a:t>
            </a:r>
            <a:r>
              <a:rPr lang="en-US" sz="5500" b="0" u="sng" dirty="0">
                <a:solidFill>
                  <a:srgbClr val="C00000"/>
                </a:solidFill>
                <a:effectLst/>
              </a:rPr>
              <a:t>:</a:t>
            </a:r>
            <a:r>
              <a:rPr lang="en-US" sz="5500" b="0" dirty="0">
                <a:solidFill>
                  <a:srgbClr val="006600"/>
                </a:solidFill>
                <a:effectLst/>
              </a:rPr>
              <a:t> </a:t>
            </a:r>
            <a:r>
              <a:rPr lang="vi-VN" sz="5500" b="0" dirty="0">
                <a:solidFill>
                  <a:srgbClr val="006600"/>
                </a:solidFill>
                <a:effectLst/>
              </a:rPr>
              <a:t>Xin dâng lên cùng bánh nương đồng Cha yêu ơi hãy thương nhận lấy. Xin dâng lên cùng chén rượu nồng Cha yêu ơi </a:t>
            </a:r>
            <a:r>
              <a:rPr lang="en-US" sz="5500" b="0" dirty="0" err="1">
                <a:solidFill>
                  <a:srgbClr val="006600"/>
                </a:solidFill>
                <a:effectLst/>
              </a:rPr>
              <a:t>biết</a:t>
            </a:r>
            <a:r>
              <a:rPr lang="vi-VN" sz="5500" b="0" dirty="0">
                <a:solidFill>
                  <a:srgbClr val="006600"/>
                </a:solidFill>
                <a:effectLst/>
              </a:rPr>
              <a:t> cho lòng này.</a:t>
            </a:r>
            <a:endParaRPr lang="en-US" sz="5500" b="0" dirty="0">
              <a:solidFill>
                <a:srgbClr val="006600"/>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b="0" u="sng" dirty="0">
                <a:solidFill>
                  <a:srgbClr val="C00000"/>
                </a:solidFill>
                <a:effectLst/>
              </a:rPr>
              <a:t>Tk2:</a:t>
            </a:r>
            <a:r>
              <a:rPr lang="en-US" sz="4100" b="0" dirty="0">
                <a:solidFill>
                  <a:srgbClr val="006600"/>
                </a:solidFill>
                <a:effectLst/>
              </a:rPr>
              <a:t> </a:t>
            </a:r>
            <a:r>
              <a:rPr lang="vi-VN" sz="4100" b="0" dirty="0">
                <a:solidFill>
                  <a:srgbClr val="006600"/>
                </a:solidFill>
                <a:effectLst/>
              </a:rPr>
              <a:t>Đôi tay này con dâng lên Cha, đây tội khiên bao năm tháng qua. Xin hiệp dâng lên trước thiên toà, mong được Cha đoái thương bỏ qua. Xin dâng Ngài nhọc lao hôm nay, bao lầm than lo âu trĩu vai dâng về tương lai tối đen này, xin tình Cha đỡ nâng kiếp đoạ đầy.</a:t>
            </a:r>
            <a:endParaRPr lang="en-US" sz="4100" b="0" dirty="0">
              <a:solidFill>
                <a:srgbClr val="00660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a:solidFill>
                  <a:srgbClr val="C00000"/>
                </a:solidFill>
                <a:effectLst/>
              </a:rPr>
              <a:t>Đk</a:t>
            </a:r>
            <a:r>
              <a:rPr lang="en-US" sz="5500" b="0" u="sng" dirty="0">
                <a:solidFill>
                  <a:srgbClr val="C00000"/>
                </a:solidFill>
                <a:effectLst/>
              </a:rPr>
              <a:t>:</a:t>
            </a:r>
            <a:r>
              <a:rPr lang="en-US" sz="5500" b="0" dirty="0">
                <a:solidFill>
                  <a:srgbClr val="006600"/>
                </a:solidFill>
                <a:effectLst/>
              </a:rPr>
              <a:t> </a:t>
            </a:r>
            <a:r>
              <a:rPr lang="vi-VN" sz="5500" b="0" dirty="0">
                <a:solidFill>
                  <a:srgbClr val="006600"/>
                </a:solidFill>
                <a:effectLst/>
              </a:rPr>
              <a:t>Xin dâng lên cùng bánh nương đồng Cha yêu ơi hãy thương nhận lấy. Xin dâng lên cùng chén rượu nồng Cha yêu ơi </a:t>
            </a:r>
            <a:r>
              <a:rPr lang="en-US" sz="5500" b="0" dirty="0" err="1">
                <a:solidFill>
                  <a:srgbClr val="006600"/>
                </a:solidFill>
                <a:effectLst/>
              </a:rPr>
              <a:t>biết</a:t>
            </a:r>
            <a:r>
              <a:rPr lang="vi-VN" sz="5500" b="0" dirty="0">
                <a:solidFill>
                  <a:srgbClr val="006600"/>
                </a:solidFill>
                <a:effectLst/>
              </a:rPr>
              <a:t> cho lòng này.</a:t>
            </a:r>
            <a:endParaRPr lang="en-US" sz="5500" b="0" dirty="0">
              <a:solidFill>
                <a:srgbClr val="006600"/>
              </a:solidFill>
              <a:effectLst/>
            </a:endParaRPr>
          </a:p>
        </p:txBody>
      </p:sp>
    </p:spTree>
    <p:extLst>
      <p:ext uri="{BB962C8B-B14F-4D97-AF65-F5344CB8AC3E}">
        <p14:creationId xmlns:p14="http://schemas.microsoft.com/office/powerpoint/2010/main" val="412365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C00000"/>
                </a:solidFill>
                <a:effectLst/>
              </a:rPr>
              <a:t>Ca </a:t>
            </a:r>
            <a:r>
              <a:rPr lang="en-US" sz="6600" b="0" dirty="0" err="1">
                <a:solidFill>
                  <a:srgbClr val="C00000"/>
                </a:solidFill>
                <a:effectLst/>
              </a:rPr>
              <a:t>Nguyện</a:t>
            </a:r>
            <a:r>
              <a:rPr lang="en-US" sz="6600" b="0" dirty="0">
                <a:solidFill>
                  <a:srgbClr val="C00000"/>
                </a:solidFill>
                <a:effectLst/>
              </a:rPr>
              <a:t> </a:t>
            </a:r>
            <a:r>
              <a:rPr lang="en-US" sz="6600" b="0" dirty="0" err="1">
                <a:solidFill>
                  <a:srgbClr val="C00000"/>
                </a:solidFill>
                <a:effectLst/>
              </a:rPr>
              <a:t>Hiệp</a:t>
            </a:r>
            <a:r>
              <a:rPr lang="en-US" sz="6600" b="0" dirty="0">
                <a:solidFill>
                  <a:srgbClr val="C00000"/>
                </a:solidFill>
                <a:effectLst/>
              </a:rPr>
              <a:t> </a:t>
            </a:r>
            <a:r>
              <a:rPr lang="en-US" sz="6600" b="0" dirty="0" err="1">
                <a:solidFill>
                  <a:srgbClr val="C00000"/>
                </a:solidFill>
                <a:effectLst/>
              </a:rPr>
              <a:t>Lễ</a:t>
            </a:r>
            <a:r>
              <a:rPr lang="en-US" sz="6600" b="0" dirty="0">
                <a:solidFill>
                  <a:srgbClr val="C00000"/>
                </a:solidFill>
                <a:effectLst/>
              </a:rPr>
              <a:t/>
            </a:r>
            <a:br>
              <a:rPr lang="en-US" sz="6600" b="0" dirty="0">
                <a:solidFill>
                  <a:srgbClr val="C00000"/>
                </a:solidFill>
                <a:effectLst/>
              </a:rPr>
            </a:br>
            <a:r>
              <a:rPr lang="en-US" sz="7200" b="0" dirty="0" err="1">
                <a:solidFill>
                  <a:srgbClr val="C00000"/>
                </a:solidFill>
                <a:effectLst/>
              </a:rPr>
              <a:t>Chúa</a:t>
            </a:r>
            <a:r>
              <a:rPr lang="en-US" sz="7200" b="0" dirty="0">
                <a:solidFill>
                  <a:srgbClr val="C00000"/>
                </a:solidFill>
                <a:effectLst/>
              </a:rPr>
              <a:t> </a:t>
            </a:r>
            <a:r>
              <a:rPr lang="en-US" sz="7200" b="0" dirty="0" err="1">
                <a:solidFill>
                  <a:srgbClr val="C00000"/>
                </a:solidFill>
                <a:effectLst/>
              </a:rPr>
              <a:t>Biến</a:t>
            </a:r>
            <a:r>
              <a:rPr lang="en-US" sz="7200" b="0" dirty="0">
                <a:solidFill>
                  <a:srgbClr val="C00000"/>
                </a:solidFill>
                <a:effectLst/>
              </a:rPr>
              <a:t> </a:t>
            </a:r>
            <a:r>
              <a:rPr lang="en-US" sz="7200" b="0" dirty="0" err="1">
                <a:solidFill>
                  <a:srgbClr val="C00000"/>
                </a:solidFill>
                <a:effectLst/>
              </a:rPr>
              <a:t>Hình</a:t>
            </a:r>
            <a:r>
              <a:rPr lang="en-US" sz="6600" b="0" dirty="0">
                <a:solidFill>
                  <a:srgbClr val="C00000"/>
                </a:solidFill>
                <a:effectLst/>
              </a:rPr>
              <a:t/>
            </a:r>
            <a:br>
              <a:rPr lang="en-US" sz="6600" b="0" dirty="0">
                <a:solidFill>
                  <a:srgbClr val="C00000"/>
                </a:solidFill>
                <a:effectLst/>
              </a:rPr>
            </a:br>
            <a:r>
              <a:rPr lang="en-US" sz="4000" b="0" i="1" dirty="0" err="1">
                <a:solidFill>
                  <a:srgbClr val="C00000"/>
                </a:solidFill>
                <a:effectLst/>
              </a:rPr>
              <a:t>Huỳnh</a:t>
            </a:r>
            <a:r>
              <a:rPr lang="en-US" sz="4000" b="0" i="1" dirty="0">
                <a:solidFill>
                  <a:srgbClr val="C00000"/>
                </a:solidFill>
                <a:effectLst/>
              </a:rPr>
              <a:t> Minh </a:t>
            </a:r>
            <a:r>
              <a:rPr lang="en-US" sz="4000" b="0" i="1" dirty="0" err="1">
                <a:solidFill>
                  <a:srgbClr val="C00000"/>
                </a:solidFill>
                <a:effectLst/>
              </a:rPr>
              <a:t>Kỳ</a:t>
            </a:r>
            <a:r>
              <a:rPr lang="en-US" sz="4000" b="0" i="1" dirty="0">
                <a:solidFill>
                  <a:srgbClr val="C00000"/>
                </a:solidFill>
                <a:effectLst/>
              </a:rPr>
              <a:t> - </a:t>
            </a:r>
            <a:r>
              <a:rPr lang="en-US" sz="4000" b="0" i="1" dirty="0" err="1">
                <a:solidFill>
                  <a:srgbClr val="C00000"/>
                </a:solidFill>
                <a:effectLst/>
              </a:rPr>
              <a:t>Đinh</a:t>
            </a:r>
            <a:r>
              <a:rPr lang="en-US" sz="4000" b="0" i="1" dirty="0">
                <a:solidFill>
                  <a:srgbClr val="C00000"/>
                </a:solidFill>
                <a:effectLst/>
              </a:rPr>
              <a:t> </a:t>
            </a:r>
            <a:r>
              <a:rPr lang="en-US" sz="4000" b="0" i="1" dirty="0" err="1">
                <a:solidFill>
                  <a:srgbClr val="C00000"/>
                </a:solidFill>
                <a:effectLst/>
              </a:rPr>
              <a:t>Công</a:t>
            </a:r>
            <a:r>
              <a:rPr lang="en-US" sz="4000" b="0" i="1" dirty="0">
                <a:solidFill>
                  <a:srgbClr val="C00000"/>
                </a:solidFill>
                <a:effectLst/>
              </a:rPr>
              <a:t> </a:t>
            </a:r>
            <a:r>
              <a:rPr lang="en-US" sz="4000" b="0" i="1" dirty="0" err="1">
                <a:solidFill>
                  <a:srgbClr val="C00000"/>
                </a:solidFill>
                <a:effectLst/>
              </a:rPr>
              <a:t>Huỳnh</a:t>
            </a:r>
            <a:endParaRPr lang="en-US" sz="6600" b="0" i="1" dirty="0">
              <a:solidFill>
                <a:srgbClr val="C0000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700" b="0" u="sng" dirty="0">
                <a:solidFill>
                  <a:srgbClr val="C00000"/>
                </a:solidFill>
                <a:effectLst/>
              </a:rPr>
              <a:t>Tk1:</a:t>
            </a:r>
            <a:r>
              <a:rPr lang="en-US" sz="4700" b="0" dirty="0">
                <a:solidFill>
                  <a:srgbClr val="006600"/>
                </a:solidFill>
                <a:effectLst/>
              </a:rPr>
              <a:t> </a:t>
            </a:r>
            <a:r>
              <a:rPr lang="vi-VN" sz="4700" b="0" dirty="0">
                <a:solidFill>
                  <a:srgbClr val="006600"/>
                </a:solidFill>
                <a:effectLst/>
              </a:rPr>
              <a:t>Trên ngọn núi Ta-bor ánh quang Người nên sáng ngời. Môn đệ ngủ say sưa chợt tỉnh giấc thấy Chúa biến hình. Mây phủ kín không gian từ cao có lời tuyên phán: “Đây là chính Con Ta các ngươi hãy lắng ng</a:t>
            </a:r>
            <a:r>
              <a:rPr lang="en-US" sz="4700" b="0" dirty="0">
                <a:solidFill>
                  <a:srgbClr val="006600"/>
                </a:solidFill>
                <a:effectLst/>
              </a:rPr>
              <a:t>he</a:t>
            </a:r>
            <a:r>
              <a:rPr lang="vi-VN" sz="4700" b="0" dirty="0">
                <a:solidFill>
                  <a:srgbClr val="006600"/>
                </a:solidFill>
                <a:effectLst/>
              </a:rPr>
              <a:t> lời Người”.</a:t>
            </a:r>
          </a:p>
        </p:txBody>
      </p:sp>
    </p:spTree>
    <p:extLst>
      <p:ext uri="{BB962C8B-B14F-4D97-AF65-F5344CB8AC3E}">
        <p14:creationId xmlns:p14="http://schemas.microsoft.com/office/powerpoint/2010/main" val="520350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C00000"/>
                </a:solidFill>
                <a:effectLst/>
              </a:rPr>
              <a:t>Đk</a:t>
            </a:r>
            <a:r>
              <a:rPr lang="en-US" sz="5400" b="0" u="sng" dirty="0">
                <a:solidFill>
                  <a:srgbClr val="C00000"/>
                </a:solidFill>
                <a:effectLst/>
              </a:rPr>
              <a:t>:</a:t>
            </a:r>
            <a:r>
              <a:rPr lang="en-US" sz="5400" b="0" dirty="0">
                <a:solidFill>
                  <a:srgbClr val="006600"/>
                </a:solidFill>
                <a:effectLst/>
              </a:rPr>
              <a:t> </a:t>
            </a:r>
            <a:r>
              <a:rPr lang="vi-VN" sz="5400" b="0" dirty="0">
                <a:solidFill>
                  <a:srgbClr val="006600"/>
                </a:solidFill>
                <a:effectLst/>
              </a:rPr>
              <a:t>Hãy biến đổi xa lợi danh thế trần. Sống với Chúa tâm hồn sẽ thanh nhàn. Chúa giúp sức cho niềm tin vững vàng. Hãy giũ hết bao tội lỗi đã mang.</a:t>
            </a:r>
            <a:endParaRPr lang="en-US" sz="5400" b="0" dirty="0">
              <a:solidFill>
                <a:srgbClr val="0066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C00000"/>
                </a:solidFill>
                <a:effectLst/>
              </a:rPr>
              <a:t>Tk2:</a:t>
            </a:r>
            <a:r>
              <a:rPr lang="en-US" b="0" dirty="0">
                <a:solidFill>
                  <a:srgbClr val="006600"/>
                </a:solidFill>
                <a:effectLst/>
              </a:rPr>
              <a:t> </a:t>
            </a:r>
            <a:r>
              <a:rPr lang="vi-VN" b="0" dirty="0">
                <a:solidFill>
                  <a:srgbClr val="006600"/>
                </a:solidFill>
                <a:effectLst/>
              </a:rPr>
              <a:t>Trong cuộc sống bon chen dẫu bao niềm vui nỗi sầu. Con hưởng nếm vinh quang và cay đắng như Chúa hôm nào. Cho dù những phong ba nguyện xin kết hiệp cùng Chúa. Tâm hồn mãi an vui sống trong Ngài sướng vui ngập tràn</a:t>
            </a:r>
            <a:endParaRPr lang="en-US" b="0" dirty="0">
              <a:solidFill>
                <a:srgbClr val="0066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C00000"/>
                </a:solidFill>
                <a:effectLst/>
              </a:rPr>
              <a:t>Đk</a:t>
            </a:r>
            <a:r>
              <a:rPr lang="en-US" sz="5400" b="0" u="sng" dirty="0">
                <a:solidFill>
                  <a:srgbClr val="C00000"/>
                </a:solidFill>
                <a:effectLst/>
              </a:rPr>
              <a:t>:</a:t>
            </a:r>
            <a:r>
              <a:rPr lang="en-US" sz="5400" b="0" dirty="0">
                <a:solidFill>
                  <a:srgbClr val="006600"/>
                </a:solidFill>
                <a:effectLst/>
              </a:rPr>
              <a:t> </a:t>
            </a:r>
            <a:r>
              <a:rPr lang="vi-VN" sz="5400" b="0" dirty="0">
                <a:solidFill>
                  <a:srgbClr val="006600"/>
                </a:solidFill>
                <a:effectLst/>
              </a:rPr>
              <a:t>Hãy biến đổi xa lợi danh thế trần. Sống với Chúa tâm hồn sẽ thanh nhàn. Chúa giúp sức cho niềm tin vững vàng. Hãy giũ hết bao tội lỗi đã mang.</a:t>
            </a:r>
            <a:endParaRPr lang="en-US" sz="5400" b="0" dirty="0">
              <a:solidFill>
                <a:srgbClr val="006600"/>
              </a:solidFill>
              <a:effectLst/>
            </a:endParaRPr>
          </a:p>
        </p:txBody>
      </p:sp>
    </p:spTree>
    <p:extLst>
      <p:ext uri="{BB962C8B-B14F-4D97-AF65-F5344CB8AC3E}">
        <p14:creationId xmlns:p14="http://schemas.microsoft.com/office/powerpoint/2010/main" val="12047205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C00000"/>
                </a:solidFill>
                <a:effectLst/>
              </a:rPr>
              <a:t>Tk3:</a:t>
            </a:r>
            <a:r>
              <a:rPr lang="en-US" sz="4700" b="0" dirty="0">
                <a:solidFill>
                  <a:srgbClr val="006600"/>
                </a:solidFill>
                <a:effectLst/>
              </a:rPr>
              <a:t> </a:t>
            </a:r>
            <a:r>
              <a:rPr lang="vi-VN" sz="4700" b="0" dirty="0">
                <a:solidFill>
                  <a:srgbClr val="006600"/>
                </a:solidFill>
                <a:effectLst/>
              </a:rPr>
              <a:t>Bao thử thách gian nan Chúa ơi, nguyện xin dắt dìu. Xin củng cố cho con niềm tin mãi kiên vững nơi Ngài. Bao sợ hãi nguy nan đời con trông cậy vào Chúa. Xin Ngài dẫn đưa con giữa gian trần quyết không sờn lòng.</a:t>
            </a:r>
            <a:endParaRPr lang="en-US" sz="4700" b="0" dirty="0">
              <a:solidFill>
                <a:srgbClr val="0066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C00000"/>
                </a:solidFill>
                <a:effectLst/>
              </a:rPr>
              <a:t>Đk</a:t>
            </a:r>
            <a:r>
              <a:rPr lang="en-US" sz="5400" b="0" u="sng" dirty="0">
                <a:solidFill>
                  <a:srgbClr val="C00000"/>
                </a:solidFill>
                <a:effectLst/>
              </a:rPr>
              <a:t>:</a:t>
            </a:r>
            <a:r>
              <a:rPr lang="en-US" sz="5400" b="0" dirty="0">
                <a:solidFill>
                  <a:srgbClr val="006600"/>
                </a:solidFill>
                <a:effectLst/>
              </a:rPr>
              <a:t> </a:t>
            </a:r>
            <a:r>
              <a:rPr lang="vi-VN" sz="5400" b="0" dirty="0">
                <a:solidFill>
                  <a:srgbClr val="006600"/>
                </a:solidFill>
                <a:effectLst/>
              </a:rPr>
              <a:t>Hãy biến đổi xa lợi danh thế trần. Sống với Chúa tâm hồn sẽ thanh nhàn. Chúa giúp sức cho niềm tin vững vàng. Hãy giũ hết bao tội lỗi đã mang.</a:t>
            </a:r>
            <a:endParaRPr lang="en-US" sz="5400" b="0" dirty="0">
              <a:solidFill>
                <a:srgbClr val="006600"/>
              </a:solidFill>
              <a:effectLst/>
            </a:endParaRPr>
          </a:p>
        </p:txBody>
      </p:sp>
    </p:spTree>
    <p:extLst>
      <p:ext uri="{BB962C8B-B14F-4D97-AF65-F5344CB8AC3E}">
        <p14:creationId xmlns:p14="http://schemas.microsoft.com/office/powerpoint/2010/main" val="3809026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rgbClr val="006600"/>
                </a:solidFill>
                <a:effectLst/>
                <a:latin typeface="+mj-lt"/>
              </a:rPr>
              <a:t>Lạy Chúa Thánh Thần là Ánh sáng Chân lý vẹn toàn,</a:t>
            </a:r>
            <a:br>
              <a:rPr lang="vi-VN" sz="5400" b="0" dirty="0">
                <a:solidFill>
                  <a:srgbClr val="006600"/>
                </a:solidFill>
                <a:effectLst/>
                <a:latin typeface="+mj-lt"/>
              </a:rPr>
            </a:br>
            <a:r>
              <a:rPr lang="vi-VN" sz="5400" b="0" dirty="0">
                <a:solidFill>
                  <a:srgbClr val="006600"/>
                </a:solidFill>
                <a:effectLst/>
                <a:latin typeface="+mj-lt"/>
              </a:rPr>
              <a:t>Chúa ban những ân huệ thích hợp cho từng thời đại, và dùng nhiều cách thế kỳ diệu để hướng dẫn Hội Thánh,</a:t>
            </a:r>
            <a:endParaRPr lang="en-US" sz="5400" b="0" dirty="0">
              <a:solidFill>
                <a:srgbClr val="006600"/>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57150"/>
            <a:ext cx="5715000" cy="4400550"/>
          </a:xfrm>
        </p:spPr>
        <p:txBody>
          <a:bodyPr>
            <a:normAutofit/>
          </a:bodyPr>
          <a:lstStyle/>
          <a:p>
            <a:r>
              <a:rPr lang="en-US" sz="8000" b="0" dirty="0">
                <a:solidFill>
                  <a:srgbClr val="C00000"/>
                </a:solidFill>
                <a:effectLst/>
              </a:rPr>
              <a:t>Ca </a:t>
            </a:r>
            <a:r>
              <a:rPr lang="en-US" sz="8000" b="0" dirty="0" err="1">
                <a:solidFill>
                  <a:srgbClr val="C00000"/>
                </a:solidFill>
                <a:effectLst/>
              </a:rPr>
              <a:t>Kết</a:t>
            </a:r>
            <a:r>
              <a:rPr lang="en-US" sz="8000" b="0" dirty="0">
                <a:solidFill>
                  <a:srgbClr val="C00000"/>
                </a:solidFill>
                <a:effectLst/>
              </a:rPr>
              <a:t> </a:t>
            </a:r>
            <a:r>
              <a:rPr lang="en-US" sz="8000" b="0" dirty="0" err="1">
                <a:solidFill>
                  <a:srgbClr val="C00000"/>
                </a:solidFill>
                <a:effectLst/>
              </a:rPr>
              <a:t>Lễ</a:t>
            </a:r>
            <a:r>
              <a:rPr lang="en-US" sz="8000" b="0" dirty="0">
                <a:solidFill>
                  <a:srgbClr val="C00000"/>
                </a:solidFill>
                <a:effectLst/>
              </a:rPr>
              <a:t/>
            </a:r>
            <a:br>
              <a:rPr lang="en-US" sz="8000" b="0" dirty="0">
                <a:solidFill>
                  <a:srgbClr val="C00000"/>
                </a:solidFill>
                <a:effectLst/>
              </a:rPr>
            </a:br>
            <a:r>
              <a:rPr lang="en-US" sz="6600" b="0" dirty="0" err="1">
                <a:solidFill>
                  <a:srgbClr val="C00000"/>
                </a:solidFill>
                <a:effectLst/>
              </a:rPr>
              <a:t>Tận</a:t>
            </a:r>
            <a:r>
              <a:rPr lang="en-US" sz="6600" b="0" dirty="0">
                <a:solidFill>
                  <a:srgbClr val="C00000"/>
                </a:solidFill>
                <a:effectLst/>
              </a:rPr>
              <a:t> </a:t>
            </a:r>
            <a:r>
              <a:rPr lang="en-US" sz="6600" b="0" dirty="0" err="1">
                <a:solidFill>
                  <a:srgbClr val="C00000"/>
                </a:solidFill>
                <a:effectLst/>
              </a:rPr>
              <a:t>Hiến</a:t>
            </a:r>
            <a:r>
              <a:rPr lang="en-US" sz="6600" b="0" dirty="0">
                <a:solidFill>
                  <a:srgbClr val="C00000"/>
                </a:solidFill>
                <a:effectLst/>
              </a:rPr>
              <a:t> Cho </a:t>
            </a:r>
            <a:r>
              <a:rPr lang="en-US" sz="6600" b="0" dirty="0" err="1">
                <a:solidFill>
                  <a:srgbClr val="C00000"/>
                </a:solidFill>
                <a:effectLst/>
              </a:rPr>
              <a:t>Đức</a:t>
            </a:r>
            <a:r>
              <a:rPr lang="en-US" sz="6600" b="0" dirty="0">
                <a:solidFill>
                  <a:srgbClr val="C00000"/>
                </a:solidFill>
                <a:effectLst/>
              </a:rPr>
              <a:t> </a:t>
            </a:r>
            <a:r>
              <a:rPr lang="en-US" sz="6600" b="0" dirty="0" err="1">
                <a:solidFill>
                  <a:srgbClr val="C00000"/>
                </a:solidFill>
                <a:effectLst/>
              </a:rPr>
              <a:t>Mẹ</a:t>
            </a:r>
            <a:r>
              <a:rPr lang="en-US" sz="6600" b="0" dirty="0">
                <a:solidFill>
                  <a:srgbClr val="C00000"/>
                </a:solidFill>
                <a:effectLst/>
              </a:rPr>
              <a:t> </a:t>
            </a:r>
            <a:r>
              <a:rPr lang="en-US" sz="5400" b="0" dirty="0">
                <a:solidFill>
                  <a:srgbClr val="C00000"/>
                </a:solidFill>
                <a:effectLst/>
              </a:rPr>
              <a:t/>
            </a:r>
            <a:br>
              <a:rPr lang="en-US" sz="5400" b="0" dirty="0">
                <a:solidFill>
                  <a:srgbClr val="C00000"/>
                </a:solidFill>
                <a:effectLst/>
              </a:rPr>
            </a:br>
            <a:r>
              <a:rPr lang="en-US" sz="5400" b="0" i="1" dirty="0" err="1">
                <a:solidFill>
                  <a:srgbClr val="C00000"/>
                </a:solidFill>
                <a:effectLst/>
              </a:rPr>
              <a:t>Huyền</a:t>
            </a:r>
            <a:r>
              <a:rPr lang="en-US" sz="5400" b="0" i="1" dirty="0">
                <a:solidFill>
                  <a:srgbClr val="C00000"/>
                </a:solidFill>
                <a:effectLst/>
              </a:rPr>
              <a:t> Linh</a:t>
            </a:r>
            <a:endParaRPr lang="en-US" sz="6000" b="0" i="1" dirty="0">
              <a:solidFill>
                <a:srgbClr val="C000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 y="0"/>
            <a:ext cx="3429726" cy="5143500"/>
          </a:xfrm>
          <a:prstGeom prst="rect">
            <a:avLst/>
          </a:prstGeom>
        </p:spPr>
      </p:pic>
    </p:spTree>
    <p:extLst>
      <p:ext uri="{BB962C8B-B14F-4D97-AF65-F5344CB8AC3E}">
        <p14:creationId xmlns:p14="http://schemas.microsoft.com/office/powerpoint/2010/main" val="3508502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a:solidFill>
                  <a:srgbClr val="C00000"/>
                </a:solidFill>
                <a:effectLst/>
              </a:rPr>
              <a:t>Tk1:</a:t>
            </a:r>
            <a:r>
              <a:rPr lang="en-US" sz="5500" b="0" dirty="0">
                <a:solidFill>
                  <a:srgbClr val="006600"/>
                </a:solidFill>
                <a:effectLst/>
              </a:rPr>
              <a:t> </a:t>
            </a:r>
            <a:r>
              <a:rPr lang="vi-VN" sz="5500" b="0" dirty="0">
                <a:solidFill>
                  <a:srgbClr val="006600"/>
                </a:solidFill>
                <a:effectLst/>
              </a:rPr>
              <a:t>Con đến trước toà Nữ Vương uy quyền, dâng hồn dâng xác dâng cõi lòng yêu mến. Phó trót nơi Mẹ tấm thân nhỏ hèn, để đời con luôn vui sống bằng yên.</a:t>
            </a:r>
          </a:p>
        </p:txBody>
      </p:sp>
    </p:spTree>
    <p:extLst>
      <p:ext uri="{BB962C8B-B14F-4D97-AF65-F5344CB8AC3E}">
        <p14:creationId xmlns:p14="http://schemas.microsoft.com/office/powerpoint/2010/main" val="42783538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500" b="0" u="sng" dirty="0" err="1">
                <a:solidFill>
                  <a:srgbClr val="C00000"/>
                </a:solidFill>
                <a:effectLst/>
              </a:rPr>
              <a:t>Đk</a:t>
            </a:r>
            <a:r>
              <a:rPr lang="en-US" sz="4500" b="0" u="sng" dirty="0">
                <a:solidFill>
                  <a:srgbClr val="C00000"/>
                </a:solidFill>
                <a:effectLst/>
              </a:rPr>
              <a:t>:</a:t>
            </a:r>
            <a:r>
              <a:rPr lang="en-US" sz="4500" b="0" dirty="0">
                <a:solidFill>
                  <a:srgbClr val="006600"/>
                </a:solidFill>
                <a:effectLst/>
              </a:rPr>
              <a:t> </a:t>
            </a:r>
            <a:r>
              <a:rPr lang="vi-VN" sz="4500" b="0" dirty="0">
                <a:solidFill>
                  <a:srgbClr val="006600"/>
                </a:solidFill>
                <a:effectLst/>
              </a:rPr>
              <a:t>Hỡi Maria! Xin Mẹ nhận lấy, tấm thân xác hồn con đến hiến dâng. Quyết chí thánh hoá nhờ Mẹ với Mẹ, vững chí chiến đấu vì Mẹ trong Mẹ. Có Mẹ dắt dìu con tiến lên đường mới, xây đắp vinh quang nước Cha muôn đời. </a:t>
            </a:r>
            <a:endParaRPr lang="en-US" sz="4500" b="0" dirty="0">
              <a:solidFill>
                <a:srgbClr val="00660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dirty="0">
                <a:solidFill>
                  <a:srgbClr val="006600"/>
                </a:solidFill>
                <a:effectLst/>
                <a:latin typeface="+mj-lt"/>
              </a:rPr>
              <a:t>này chúng con đang chung lời cầu nguyện cho các</a:t>
            </a:r>
            <a:br>
              <a:rPr lang="vi-VN" sz="5900" b="0" dirty="0">
                <a:solidFill>
                  <a:srgbClr val="006600"/>
                </a:solidFill>
                <a:effectLst/>
                <a:latin typeface="+mj-lt"/>
              </a:rPr>
            </a:br>
            <a:r>
              <a:rPr lang="vi-VN" sz="5900" b="0" dirty="0">
                <a:solidFill>
                  <a:srgbClr val="006600"/>
                </a:solidFill>
                <a:effectLst/>
                <a:latin typeface="+mj-lt"/>
              </a:rPr>
              <a:t>Giám mục, và những người tham dự Thượng Hội đồng Giám mục thế giới.</a:t>
            </a:r>
            <a:endParaRPr lang="en-US" sz="5900" b="0" dirty="0">
              <a:solidFill>
                <a:srgbClr val="006600"/>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TotalTime>
  <Words>1820</Words>
  <Application>Microsoft Office PowerPoint</Application>
  <PresentationFormat>On-screen Show (16:9)</PresentationFormat>
  <Paragraphs>114</Paragraphs>
  <Slides>83</Slides>
  <Notes>0</Notes>
  <HiddenSlides>0</HiddenSlides>
  <MMClips>0</MMClips>
  <ScaleCrop>false</ScaleCrop>
  <HeadingPairs>
    <vt:vector size="4" baseType="variant">
      <vt:variant>
        <vt:lpstr>Theme</vt:lpstr>
      </vt:variant>
      <vt:variant>
        <vt:i4>11</vt:i4>
      </vt:variant>
      <vt:variant>
        <vt:lpstr>Slide Titles</vt:lpstr>
      </vt:variant>
      <vt:variant>
        <vt:i4>83</vt:i4>
      </vt:variant>
    </vt:vector>
  </HeadingPairs>
  <TitlesOfParts>
    <vt:vector size="94" baseType="lpstr">
      <vt:lpstr>Office Theme</vt:lpstr>
      <vt:lpstr>12_Office Theme</vt:lpstr>
      <vt:lpstr>36_Default Design</vt:lpstr>
      <vt:lpstr>10_Office Theme</vt:lpstr>
      <vt:lpstr>37_Default Design</vt:lpstr>
      <vt:lpstr>4_Office Theme</vt:lpstr>
      <vt:lpstr>5_Office Theme</vt:lpstr>
      <vt:lpstr>6_Office Theme</vt:lpstr>
      <vt:lpstr>1_Office Theme</vt:lpstr>
      <vt:lpstr>3_Office Theme</vt:lpstr>
      <vt:lpstr>7_Office Theme</vt:lpstr>
      <vt:lpstr>Chúa Nhật XVIII TN Năm A Lễ Hiển Dung</vt:lpstr>
      <vt:lpstr>TẬP HÁT CỘNG ĐOÀN</vt:lpstr>
      <vt:lpstr>Đk: Chúa là Vua hiển trị, là Đấng Tối Cao trên khắp địa cầu.</vt:lpstr>
      <vt:lpstr>Tk1: Chúa làm Vua, trái đất hãy nhảy mừng, ngàn quần đảo reo vui.  Mây u ám phủ quanh Ngài. Công minh chính trực là bệ cung ngai Ngài. </vt:lpstr>
      <vt:lpstr>Đk: Chúa là Vua hiển trị, là Đấng Tối Cao trên khắp địa cầu.</vt:lpstr>
      <vt:lpstr>Đây là Con Ta yêu quí, làm vui thoả lòng Ta,  hãy lắng nghe lời Người. </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Chúa Nhật XVIII TN Năm A Lễ Hiển Dung</vt:lpstr>
      <vt:lpstr> Ca Nhập Lễ Đưa Môn Sinh Lên Núi Lê Phú Hải  </vt:lpstr>
      <vt:lpstr>PowerPoint Presentation</vt:lpstr>
      <vt:lpstr>PowerPoint Presentation</vt:lpstr>
      <vt:lpstr>PowerPoint Presentation</vt:lpstr>
      <vt:lpstr>Chúa Nhật XVIII TN Năm A Lễ Hiển Dung</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96 Lễ Chúa Hiển Dung Năm A Lm Kim Long  03 Câu</vt:lpstr>
      <vt:lpstr>Đk: Chúa là Vua hiển trị, là Đấng Tối Cao trên khắp địa cầu.</vt:lpstr>
      <vt:lpstr>Tk1: Chúa làm Vua, trái đất hãy nhảy mừng, ngàn quần đảo reo vui.  Mây u ám phủ quanh Ngài. Công minh chính trực là bệ cung ngai Ngài. </vt:lpstr>
      <vt:lpstr>Đk: Chúa là Vua hiển trị, là Đấng Tối Cao trên khắp địa cầu.</vt:lpstr>
      <vt:lpstr>Tk2: Núi vội tan giống sáp trước nhan Ngài, là hoàng thượng dương gian.  Công minh Chúa vang cung trời. Muôn dân ngắm nhìn tận tường ánh Thiên Nhan. </vt:lpstr>
      <vt:lpstr>Đk: Chúa là Vua hiển trị, là Đấng Tối Cao trên khắp địa cầu.</vt:lpstr>
      <vt:lpstr>Tk3: Chính vì đây: Chúa rất đỗi cao trọng, và vượt trổi nơi nơi.  Muôn tâu Chúa, ôi siêu việt. Trên muôn thánh thần và toàn cõi thế gian. </vt:lpstr>
      <vt:lpstr>Đk: Chúa là Vua hiển trị, là Đấng Tối Cao trên khắp địa cầu.</vt:lpstr>
      <vt:lpstr>PowerPoint Presentation</vt:lpstr>
      <vt:lpstr>Đây là Con Ta yêu quí, làm vui thoả lòng Ta,  hãy lắng nghe lời Người.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Đôi tay này con dâng lên Cha, dâng tình con yêu thương thiết tha. Như trầm hương bay tới Thiên Tòa, con thành tâm tiến dâng về Cha. Xin dâng Ngài tâm tư con đây, khi buồn vui hay khi đắng cay. Xin được tin yêu suốt đêm ngày, như lời kinh ngát bay về Ngài.</vt:lpstr>
      <vt:lpstr>Đk: Xin dâng lên cùng bánh nương đồng Cha yêu ơi hãy thương nhận lấy. Xin dâng lên cùng chén rượu nồng Cha yêu ơi biết cho lòng này.</vt:lpstr>
      <vt:lpstr>Tk2: Đôi tay này con dâng lên Cha, đây tội khiên bao năm tháng qua. Xin hiệp dâng lên trước thiên toà, mong được Cha đoái thương bỏ qua. Xin dâng Ngài nhọc lao hôm nay, bao lầm than lo âu trĩu vai dâng về tương lai tối đen này, xin tình Cha đỡ nâng kiếp đoạ đầy.</vt:lpstr>
      <vt:lpstr>Đk: Xin dâng lên cùng bánh nương đồng Cha yêu ơi hãy thương nhận lấy. Xin dâng lên cùng chén rượu nồng Cha yêu ơi biết cho lòng này.</vt:lpstr>
      <vt:lpstr>PowerPoint Presentation</vt:lpstr>
      <vt:lpstr>PowerPoint Presentation</vt:lpstr>
      <vt:lpstr>Ca Nguyện Hiệp Lễ Chúa Biến Hình Huỳnh Minh Kỳ - Đinh Công Huỳnh</vt:lpstr>
      <vt:lpstr>Tk1: Trên ngọn núi Ta-bor ánh quang Người nên sáng ngời. Môn đệ ngủ say sưa chợt tỉnh giấc thấy Chúa biến hình. Mây phủ kín không gian từ cao có lời tuyên phán: “Đây là chính Con Ta các ngươi hãy lắng nghe lời Người”.</vt:lpstr>
      <vt:lpstr>Đk: Hãy biến đổi xa lợi danh thế trần. Sống với Chúa tâm hồn sẽ thanh nhàn. Chúa giúp sức cho niềm tin vững vàng. Hãy giũ hết bao tội lỗi đã mang.</vt:lpstr>
      <vt:lpstr>Tk2: Trong cuộc sống bon chen dẫu bao niềm vui nỗi sầu. Con hưởng nếm vinh quang và cay đắng như Chúa hôm nào. Cho dù những phong ba nguyện xin kết hiệp cùng Chúa. Tâm hồn mãi an vui sống trong Ngài sướng vui ngập tràn</vt:lpstr>
      <vt:lpstr>Đk: Hãy biến đổi xa lợi danh thế trần. Sống với Chúa tâm hồn sẽ thanh nhàn. Chúa giúp sức cho niềm tin vững vàng. Hãy giũ hết bao tội lỗi đã mang.</vt:lpstr>
      <vt:lpstr>Tk3: Bao thử thách gian nan Chúa ơi, nguyện xin dắt dìu. Xin củng cố cho con niềm tin mãi kiên vững nơi Ngài. Bao sợ hãi nguy nan đời con trông cậy vào Chúa. Xin Ngài dẫn đưa con giữa gian trần quyết không sờn lòng.</vt:lpstr>
      <vt:lpstr>Đk: Hãy biến đổi xa lợi danh thế trần. Sống với Chúa tâm hồn sẽ thanh nhàn. Chúa giúp sức cho niềm tin vững vàng. Hãy giũ hết bao tội lỗi đã mang.</vt:lpstr>
      <vt:lpstr>PowerPoint Presentation</vt:lpstr>
      <vt:lpstr>Ca Kết Lễ Tận Hiến Cho Đức Mẹ  Huyền Linh</vt:lpstr>
      <vt:lpstr>Tk1: Con đến trước toà Nữ Vương uy quyền, dâng hồn dâng xác dâng cõi lòng yêu mến. Phó trót nơi Mẹ tấm thân nhỏ hèn, để đời con luôn vui sống bằng yên.</vt:lpstr>
      <vt:lpstr>Đk: Hỡi Maria! Xin Mẹ nhận lấy, tấm thân xác hồn con đến hiến dâng. Quyết chí thánh hoá nhờ Mẹ với Mẹ, vững chí chiến đấu vì Mẹ trong Mẹ. Có Mẹ dắt dìu con tiến lên đường mới, xây đắp vinh quang nước Cha muôn đời.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73</cp:revision>
  <dcterms:created xsi:type="dcterms:W3CDTF">2023-05-21T07:25:42Z</dcterms:created>
  <dcterms:modified xsi:type="dcterms:W3CDTF">2023-07-30T12:17:00Z</dcterms:modified>
</cp:coreProperties>
</file>