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Lst>
  <p:notesMasterIdLst>
    <p:notesMasterId r:id="rId110"/>
  </p:notesMasterIdLst>
  <p:sldIdLst>
    <p:sldId id="256" r:id="rId16"/>
    <p:sldId id="359" r:id="rId17"/>
    <p:sldId id="9714" r:id="rId18"/>
    <p:sldId id="9715" r:id="rId19"/>
    <p:sldId id="9716" r:id="rId20"/>
    <p:sldId id="9726" r:id="rId21"/>
    <p:sldId id="9600" r:id="rId22"/>
    <p:sldId id="9601" r:id="rId23"/>
    <p:sldId id="9602" r:id="rId24"/>
    <p:sldId id="9603" r:id="rId25"/>
    <p:sldId id="9604" r:id="rId26"/>
    <p:sldId id="9605" r:id="rId27"/>
    <p:sldId id="9606" r:id="rId28"/>
    <p:sldId id="9607" r:id="rId29"/>
    <p:sldId id="9686" r:id="rId30"/>
    <p:sldId id="2146" r:id="rId31"/>
    <p:sldId id="1982" r:id="rId32"/>
    <p:sldId id="1986" r:id="rId33"/>
    <p:sldId id="9708" r:id="rId34"/>
    <p:sldId id="9687" r:id="rId35"/>
    <p:sldId id="9635" r:id="rId36"/>
    <p:sldId id="9636" r:id="rId37"/>
    <p:sldId id="9637" r:id="rId38"/>
    <p:sldId id="9638" r:id="rId39"/>
    <p:sldId id="9639" r:id="rId40"/>
    <p:sldId id="9640" r:id="rId41"/>
    <p:sldId id="9641" r:id="rId42"/>
    <p:sldId id="9642" r:id="rId43"/>
    <p:sldId id="9688" r:id="rId44"/>
    <p:sldId id="2361" r:id="rId45"/>
    <p:sldId id="9690" r:id="rId46"/>
    <p:sldId id="261" r:id="rId47"/>
    <p:sldId id="262" r:id="rId48"/>
    <p:sldId id="9709" r:id="rId49"/>
    <p:sldId id="9674" r:id="rId50"/>
    <p:sldId id="9710" r:id="rId51"/>
    <p:sldId id="9671" r:id="rId52"/>
    <p:sldId id="9711" r:id="rId53"/>
    <p:sldId id="264" r:id="rId54"/>
    <p:sldId id="9712" r:id="rId55"/>
    <p:sldId id="9675" r:id="rId56"/>
    <p:sldId id="9713" r:id="rId57"/>
    <p:sldId id="9689" r:id="rId58"/>
    <p:sldId id="9584" r:id="rId59"/>
    <p:sldId id="9658" r:id="rId60"/>
    <p:sldId id="9659" r:id="rId61"/>
    <p:sldId id="9644" r:id="rId62"/>
    <p:sldId id="9645" r:id="rId63"/>
    <p:sldId id="9646" r:id="rId64"/>
    <p:sldId id="9647" r:id="rId65"/>
    <p:sldId id="9648" r:id="rId66"/>
    <p:sldId id="9649" r:id="rId67"/>
    <p:sldId id="9650" r:id="rId68"/>
    <p:sldId id="9651" r:id="rId69"/>
    <p:sldId id="9652" r:id="rId70"/>
    <p:sldId id="9653" r:id="rId71"/>
    <p:sldId id="9654" r:id="rId72"/>
    <p:sldId id="9655" r:id="rId73"/>
    <p:sldId id="9656" r:id="rId74"/>
    <p:sldId id="9692" r:id="rId75"/>
    <p:sldId id="258" r:id="rId76"/>
    <p:sldId id="1134" r:id="rId77"/>
    <p:sldId id="1161" r:id="rId78"/>
    <p:sldId id="9678" r:id="rId79"/>
    <p:sldId id="1139" r:id="rId80"/>
    <p:sldId id="9727" r:id="rId81"/>
    <p:sldId id="9669" r:id="rId82"/>
    <p:sldId id="9693" r:id="rId83"/>
    <p:sldId id="9384" r:id="rId84"/>
    <p:sldId id="2344" r:id="rId85"/>
    <p:sldId id="9683" r:id="rId86"/>
    <p:sldId id="9555" r:id="rId87"/>
    <p:sldId id="9728" r:id="rId88"/>
    <p:sldId id="9556" r:id="rId89"/>
    <p:sldId id="9684" r:id="rId90"/>
    <p:sldId id="9730" r:id="rId91"/>
    <p:sldId id="9731" r:id="rId92"/>
    <p:sldId id="2348" r:id="rId93"/>
    <p:sldId id="9685" r:id="rId94"/>
    <p:sldId id="9732" r:id="rId95"/>
    <p:sldId id="9733" r:id="rId96"/>
    <p:sldId id="9681" r:id="rId97"/>
    <p:sldId id="9729" r:id="rId98"/>
    <p:sldId id="9734" r:id="rId99"/>
    <p:sldId id="9735" r:id="rId100"/>
    <p:sldId id="9691" r:id="rId101"/>
    <p:sldId id="9694" r:id="rId102"/>
    <p:sldId id="9390" r:id="rId103"/>
    <p:sldId id="2180" r:id="rId104"/>
    <p:sldId id="9736" r:id="rId105"/>
    <p:sldId id="2182" r:id="rId106"/>
    <p:sldId id="9737" r:id="rId107"/>
    <p:sldId id="9738" r:id="rId108"/>
    <p:sldId id="9695"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slide" Target="slides/slide92.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Trái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Rung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Động</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Trái đất rung động và mở ra. Này giờ Chúa phục sinh mừng vui lên hỡi muôn người. Chiến thắng gian trần và quỷ ma, ngàn đời Chúa hiển vinh tràn ơn cứu rỗi mọi nơi.</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9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900" b="1" dirty="0">
                <a:solidFill>
                  <a:srgbClr val="003399"/>
                </a:solidFill>
              </a:rPr>
              <a:t>Vui lên triều thần ơi,kèn cứu rỗi vang dậy rền trời. Chúa đã khởi thắng quyền uy Ngài chiếu sáng nơi nơi.</a:t>
            </a:r>
            <a:endParaRPr lang="en-US" sz="59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Trái đất rung động và mở ra. Này giờ Chúa phục sinh mừng vui lên hỡi muôn người. Chiến thắng gian trần và quỷ ma, ngàn đời Chúa hiển vinh tràn ơn cứu rỗi mọi nơi.</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03589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Đây sản nghiệp con là Chúa, sinh mạng con trong tay Chúa. Phần tuyệt luân đã về con: được Ngài là chén lộc ân.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Con mãi tụng ca vì Chúa ban lời bảo ban hôm sớm. Dù về khuya vẫn nhủ tâm: đặt Ngài ở trước mặt luôn.</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Nên trí lòng con mừng rỡ, thân này nghỉ ngơi đưa giấc. Vì Ngài đâu nỡ để con hủy diệt ở chốn mồ sâu.</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2378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Tk5</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Theo lối trường sinh Ngài sẽ thương tình dạy con đưa bước. Tràn niềm vui trước Thần Nhan, gần Ngài hạnh phúc nào hơn.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44581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527044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Hùng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Lân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dirty="0">
                <a:latin typeface="+mj-lt"/>
                <a:cs typeface="Times New Roman" panose="02020603050405020304" pitchFamily="18" charset="0"/>
              </a:rPr>
              <a:t> </a:t>
            </a:r>
            <a:r>
              <a:rPr lang="vi-VN" sz="5400" b="1" dirty="0">
                <a:solidFill>
                  <a:srgbClr val="003399"/>
                </a:solidFill>
              </a:rPr>
              <a:t>Hiệp dâng về trên đĩa thánh, bánh thơm ngọt ngào phúc ân. Này là bao lao công tiến dâng trót cả cuộc sống.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Cùng dâng này đây chén rượu, xin Cha thương nhận lấy, máu chiên thánh trào tuôn để nuôi dưỡng linh hồn.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5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85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50" b="1" dirty="0">
                <a:solidFill>
                  <a:srgbClr val="003399"/>
                </a:solidFill>
              </a:rPr>
              <a:t>Chan hoà niềm vui dâng về Thiên Chúa rạng ngời. Thiên đàng rộng mở, Chúa Con hiển vinh vượt qua. </a:t>
            </a:r>
            <a:endParaRPr lang="en-US" altLang="en-US" sz="585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Mừng Giêsu chiến thắng đã thoát khỏi tay tử thần rồi, vinh phúc xuống cho muôn người người. Cùng dâng khúc hát: Alleluia!</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Ở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2" indent="0" algn="ctr">
              <a:lnSpc>
                <a:spcPct val="120000"/>
              </a:lnSpc>
              <a:buNone/>
            </a:pP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vi-VN"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Màn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buông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xuống</a:t>
            </a:r>
            <a:r>
              <a:rPr lang="en-US" sz="6000" b="1" dirty="0">
                <a:solidFill>
                  <a:srgbClr val="003399"/>
                </a:solidFill>
                <a:latin typeface="+mj-lt"/>
                <a:cs typeface="Times New Roman" panose="02020603050405020304" pitchFamily="18" charset="0"/>
              </a:rPr>
              <a:t> ta </a:t>
            </a:r>
            <a:r>
              <a:rPr lang="en-US" sz="6000" b="1" dirty="0" err="1">
                <a:solidFill>
                  <a:srgbClr val="003399"/>
                </a:solidFill>
                <a:latin typeface="+mj-lt"/>
                <a:cs typeface="Times New Roman" panose="02020603050405020304" pitchFamily="18" charset="0"/>
              </a:rPr>
              <a:t>dừng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nghỉ</a:t>
            </a:r>
            <a:r>
              <a:rPr lang="en-US" sz="6000" b="1" dirty="0">
                <a:solidFill>
                  <a:srgbClr val="003399"/>
                </a:solidFill>
                <a:latin typeface="+mj-lt"/>
                <a:cs typeface="Times New Roman" panose="02020603050405020304" pitchFamily="18" charset="0"/>
              </a:rPr>
              <a:t> ng</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nhớ</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phút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giây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theo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Ngài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mọi</a:t>
            </a:r>
            <a:r>
              <a:rPr lang="en-US" sz="6000" b="1" dirty="0">
                <a:solidFill>
                  <a:srgbClr val="003399"/>
                </a:solidFill>
                <a:latin typeface="+mj-lt"/>
                <a:cs typeface="Times New Roman" panose="02020603050405020304" pitchFamily="18" charset="0"/>
              </a:rPr>
              <a:t> n</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3399"/>
                </a:solidFill>
                <a:cs typeface="Times New Roman" panose="02020603050405020304" pitchFamily="18" charset="0"/>
              </a:rPr>
              <a:t>Đ</a:t>
            </a:r>
            <a:r>
              <a:rPr lang="vi-VN" sz="6000" b="1" dirty="0">
                <a:solidFill>
                  <a:srgbClr val="003399"/>
                </a:solidFill>
                <a:cs typeface="Times New Roman" panose="02020603050405020304" pitchFamily="18" charset="0"/>
              </a:rPr>
              <a:t>ư</a:t>
            </a:r>
            <a:r>
              <a:rPr lang="en-US" sz="6000" b="1" dirty="0" err="1">
                <a:solidFill>
                  <a:srgbClr val="003399"/>
                </a:solidFill>
                <a:cs typeface="Times New Roman" panose="02020603050405020304" pitchFamily="18" charset="0"/>
              </a:rPr>
              <a:t>ờng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Em-mau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sắp</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đêm</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rồi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sao</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thấy</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xa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vời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lòng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sầu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lắng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vì</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đâu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biết</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Ngài</a:t>
            </a:r>
            <a:r>
              <a:rPr lang="en-US" sz="6000" b="1" dirty="0">
                <a:solidFill>
                  <a:srgbClr val="003399"/>
                </a:solidFill>
                <a:cs typeface="Times New Roman" panose="02020603050405020304" pitchFamily="18" charset="0"/>
              </a:rPr>
              <a:t> ở </a:t>
            </a:r>
            <a:r>
              <a:rPr lang="en-US" sz="6000" b="1" dirty="0" err="1">
                <a:solidFill>
                  <a:srgbClr val="003399"/>
                </a:solidFill>
                <a:cs typeface="Times New Roman" panose="02020603050405020304" pitchFamily="18" charset="0"/>
              </a:rPr>
              <a:t>bên</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đời</a:t>
            </a:r>
            <a:r>
              <a:rPr lang="en-US" sz="6000" b="1" dirty="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ơ</a:t>
            </a:r>
            <a:r>
              <a:rPr lang="en-US" sz="4800" b="1" dirty="0" err="1">
                <a:solidFill>
                  <a:srgbClr val="003399"/>
                </a:solidFill>
                <a:latin typeface="+mj-lt"/>
                <a:cs typeface="Times New Roman" panose="02020603050405020304" pitchFamily="18" charset="0"/>
              </a:rPr>
              <a:t>i</a:t>
            </a:r>
            <a:r>
              <a:rPr lang="en-US" sz="4800" b="1" dirty="0">
                <a:solidFill>
                  <a:srgbClr val="003399"/>
                </a:solidFill>
                <a:latin typeface="+mj-lt"/>
                <a:cs typeface="Times New Roman" panose="02020603050405020304" pitchFamily="18" charset="0"/>
              </a:rPr>
              <a:t>! Xin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dạy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Đừng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sợ</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muộn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phiền</a:t>
            </a:r>
            <a:r>
              <a:rPr lang="en-US" sz="4800" b="1" dirty="0">
                <a:solidFill>
                  <a:srgbClr val="003399"/>
                </a:solidFill>
                <a:latin typeface="+mj-lt"/>
                <a:cs typeface="Times New Roman" panose="02020603050405020304" pitchFamily="18" charset="0"/>
              </a:rPr>
              <a:t> an </a:t>
            </a:r>
            <a:r>
              <a:rPr lang="en-US" sz="4800" b="1" dirty="0" err="1">
                <a:solidFill>
                  <a:srgbClr val="003399"/>
                </a:solidFill>
                <a:latin typeface="+mj-lt"/>
                <a:cs typeface="Times New Roman" panose="02020603050405020304" pitchFamily="18" charset="0"/>
              </a:rPr>
              <a:t>tâm</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quyết</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lên</a:t>
            </a:r>
            <a:r>
              <a:rPr lang="en-US" sz="4800" b="1" dirty="0">
                <a:solidFill>
                  <a:srgbClr val="003399"/>
                </a:solidFill>
                <a:latin typeface="+mj-lt"/>
                <a:cs typeface="Times New Roman" panose="02020603050405020304" pitchFamily="18" charset="0"/>
              </a:rPr>
              <a:t> đ</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ờng</a:t>
            </a:r>
            <a:r>
              <a:rPr lang="en-US" sz="4800" b="1" dirty="0">
                <a:solidFill>
                  <a:srgbClr val="003399"/>
                </a:solidFill>
                <a:latin typeface="+mj-lt"/>
                <a:cs typeface="Times New Roman" panose="02020603050405020304" pitchFamily="18" charset="0"/>
              </a:rPr>
              <a:t>. Cho </a:t>
            </a:r>
            <a:r>
              <a:rPr lang="en-US" sz="4800" b="1" dirty="0" err="1">
                <a:solidFill>
                  <a:srgbClr val="003399"/>
                </a:solidFill>
                <a:latin typeface="+mj-lt"/>
                <a:cs typeface="Times New Roman" panose="02020603050405020304" pitchFamily="18" charset="0"/>
              </a:rPr>
              <a:t>dẫu</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đổi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thay</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khó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nguy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bủa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vây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chung</a:t>
            </a:r>
            <a:r>
              <a:rPr lang="en-US" sz="4800" b="1" dirty="0">
                <a:solidFill>
                  <a:srgbClr val="003399"/>
                </a:solidFill>
                <a:latin typeface="+mj-lt"/>
                <a:cs typeface="Times New Roman" panose="02020603050405020304" pitchFamily="18" charset="0"/>
              </a:rPr>
              <a:t> b</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ớc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giây</a:t>
            </a:r>
            <a:r>
              <a:rPr lang="en-US" sz="4800" b="1" dirty="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8004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a:solidFill>
                  <a:srgbClr val="003399"/>
                </a:solidFill>
                <a:latin typeface="+mj-lt"/>
                <a:cs typeface="Times New Roman" panose="02020603050405020304" pitchFamily="18" charset="0"/>
              </a:rPr>
              <a:t>Ngài</a:t>
            </a:r>
            <a:r>
              <a:rPr lang="en-US" sz="6500" b="1" dirty="0">
                <a:solidFill>
                  <a:srgbClr val="003399"/>
                </a:solidFill>
                <a:latin typeface="+mj-lt"/>
                <a:cs typeface="Times New Roman" panose="02020603050405020304" pitchFamily="18" charset="0"/>
              </a:rPr>
              <a:t> </a:t>
            </a:r>
            <a:r>
              <a:rPr lang="vi-VN" sz="6500" b="1" dirty="0">
                <a:solidFill>
                  <a:srgbClr val="003399"/>
                </a:solidFill>
                <a:latin typeface="+mj-lt"/>
                <a:cs typeface="Times New Roman" panose="02020603050405020304" pitchFamily="18" charset="0"/>
              </a:rPr>
              <a:t>ơ</a:t>
            </a:r>
            <a:r>
              <a:rPr lang="en-US" sz="6500" b="1" dirty="0" err="1">
                <a:solidFill>
                  <a:srgbClr val="003399"/>
                </a:solidFill>
                <a:latin typeface="+mj-lt"/>
                <a:cs typeface="Times New Roman" panose="02020603050405020304" pitchFamily="18" charset="0"/>
              </a:rPr>
              <a:t>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Hãy</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soi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lối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cho</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cuộc</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đời</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Nhiều</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lúc</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lãng</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quên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ân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tình</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thẳm</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sâu</a:t>
            </a:r>
            <a:r>
              <a:rPr lang="en-US" sz="6500" b="1" dirty="0">
                <a:solidFill>
                  <a:srgbClr val="003399"/>
                </a:solidFill>
                <a:latin typeface="+mj-lt"/>
                <a:cs typeface="Times New Roman" panose="02020603050405020304" pitchFamily="18" charset="0"/>
              </a:rPr>
              <a:t>. </a:t>
            </a:r>
            <a:endParaRPr lang="en-US" sz="6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lo </a:t>
            </a:r>
            <a:r>
              <a:rPr lang="en-US" sz="6000" b="1" dirty="0" err="1">
                <a:solidFill>
                  <a:srgbClr val="003399"/>
                </a:solidFill>
                <a:latin typeface="+mj-lt"/>
                <a:cs typeface="Times New Roman" panose="02020603050405020304" pitchFamily="18" charset="0"/>
              </a:rPr>
              <a:t>âu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sôi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động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kiếp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sống</a:t>
            </a:r>
            <a:r>
              <a:rPr lang="en-US" sz="6000" b="1" dirty="0">
                <a:solidFill>
                  <a:srgbClr val="003399"/>
                </a:solidFill>
                <a:latin typeface="+mj-lt"/>
                <a:cs typeface="Times New Roman" panose="02020603050405020304" pitchFamily="18" charset="0"/>
              </a:rPr>
              <a:t> con ng</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ời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chỉ</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mỗi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gặp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nhiều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khốn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cùng</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434131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vi-VN" sz="4900" b="1" dirty="0">
                <a:solidFill>
                  <a:srgbClr val="003399"/>
                </a:solidFill>
                <a:latin typeface="+mj-lt"/>
                <a:cs typeface="Times New Roman" panose="02020603050405020304" pitchFamily="18" charset="0"/>
              </a:rPr>
              <a:t>ơ</a:t>
            </a:r>
            <a:r>
              <a:rPr lang="en-US" sz="4900" b="1" dirty="0" err="1">
                <a:solidFill>
                  <a:srgbClr val="003399"/>
                </a:solidFill>
                <a:latin typeface="+mj-lt"/>
                <a:cs typeface="Times New Roman" panose="02020603050405020304" pitchFamily="18" charset="0"/>
              </a:rPr>
              <a:t>i</a:t>
            </a:r>
            <a:r>
              <a:rPr lang="en-US" sz="4900" b="1" dirty="0">
                <a:solidFill>
                  <a:srgbClr val="003399"/>
                </a:solidFill>
                <a:latin typeface="+mj-lt"/>
                <a:cs typeface="Times New Roman" panose="02020603050405020304" pitchFamily="18" charset="0"/>
              </a:rPr>
              <a:t>! Xin </a:t>
            </a:r>
            <a:r>
              <a:rPr lang="en-US" sz="4900" b="1" dirty="0" err="1">
                <a:solidFill>
                  <a:srgbClr val="003399"/>
                </a:solidFill>
                <a:latin typeface="+mj-lt"/>
                <a:cs typeface="Times New Roman" panose="02020603050405020304" pitchFamily="18" charset="0"/>
              </a:rPr>
              <a:t>Ngài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dạy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chúng</a:t>
            </a:r>
            <a:r>
              <a:rPr lang="en-US" sz="4900" b="1" dirty="0">
                <a:solidFill>
                  <a:srgbClr val="003399"/>
                </a:solidFill>
                <a:latin typeface="+mj-lt"/>
                <a:cs typeface="Times New Roman" panose="02020603050405020304" pitchFamily="18" charset="0"/>
              </a:rPr>
              <a:t> con. </a:t>
            </a:r>
            <a:r>
              <a:rPr lang="en-US" sz="4900" b="1" dirty="0" err="1">
                <a:solidFill>
                  <a:srgbClr val="003399"/>
                </a:solidFill>
                <a:latin typeface="+mj-lt"/>
                <a:cs typeface="Times New Roman" panose="02020603050405020304" pitchFamily="18" charset="0"/>
              </a:rPr>
              <a:t>Đừng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sợ</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muộn</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phiền</a:t>
            </a:r>
            <a:r>
              <a:rPr lang="en-US" sz="4900" b="1" dirty="0">
                <a:solidFill>
                  <a:srgbClr val="003399"/>
                </a:solidFill>
                <a:latin typeface="+mj-lt"/>
                <a:cs typeface="Times New Roman" panose="02020603050405020304" pitchFamily="18" charset="0"/>
              </a:rPr>
              <a:t> an </a:t>
            </a:r>
            <a:r>
              <a:rPr lang="en-US" sz="4900" b="1" dirty="0" err="1">
                <a:solidFill>
                  <a:srgbClr val="003399"/>
                </a:solidFill>
                <a:latin typeface="+mj-lt"/>
                <a:cs typeface="Times New Roman" panose="02020603050405020304" pitchFamily="18" charset="0"/>
              </a:rPr>
              <a:t>tâm</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quyết</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lên</a:t>
            </a:r>
            <a:r>
              <a:rPr lang="en-US" sz="4900" b="1" dirty="0">
                <a:solidFill>
                  <a:srgbClr val="003399"/>
                </a:solidFill>
                <a:latin typeface="+mj-lt"/>
                <a:cs typeface="Times New Roman" panose="02020603050405020304" pitchFamily="18" charset="0"/>
              </a:rPr>
              <a:t> đ</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ờng</a:t>
            </a:r>
            <a:r>
              <a:rPr lang="en-US" sz="4900" b="1" dirty="0">
                <a:solidFill>
                  <a:srgbClr val="003399"/>
                </a:solidFill>
                <a:latin typeface="+mj-lt"/>
                <a:cs typeface="Times New Roman" panose="02020603050405020304" pitchFamily="18" charset="0"/>
              </a:rPr>
              <a:t>. Cho </a:t>
            </a:r>
            <a:r>
              <a:rPr lang="en-US" sz="4900" b="1" dirty="0" err="1">
                <a:solidFill>
                  <a:srgbClr val="003399"/>
                </a:solidFill>
                <a:latin typeface="+mj-lt"/>
                <a:cs typeface="Times New Roman" panose="02020603050405020304" pitchFamily="18" charset="0"/>
              </a:rPr>
              <a:t>dẫu</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đổi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thay</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khó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nguy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bủa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vây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chung</a:t>
            </a:r>
            <a:r>
              <a:rPr lang="en-US" sz="4900" b="1" dirty="0">
                <a:solidFill>
                  <a:srgbClr val="003399"/>
                </a:solidFill>
                <a:latin typeface="+mj-lt"/>
                <a:cs typeface="Times New Roman" panose="02020603050405020304" pitchFamily="18" charset="0"/>
              </a:rPr>
              <a:t> b</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ớc</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giây</a:t>
            </a:r>
            <a:r>
              <a:rPr lang="en-US" sz="4900" b="1" dirty="0">
                <a:solidFill>
                  <a:srgbClr val="003399"/>
                </a:solidFill>
                <a:latin typeface="+mj-lt"/>
                <a:cs typeface="Times New Roman" panose="02020603050405020304" pitchFamily="18" charset="0"/>
              </a:rPr>
              <a:t>. </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0589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nào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có</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biết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hằng</a:t>
            </a:r>
            <a:r>
              <a:rPr lang="en-US" sz="6600" b="1" dirty="0">
                <a:solidFill>
                  <a:srgbClr val="003399"/>
                </a:solidFill>
                <a:latin typeface="+mj-lt"/>
                <a:cs typeface="Times New Roman" panose="02020603050405020304" pitchFamily="18" charset="0"/>
              </a:rPr>
              <a:t> ở </a:t>
            </a:r>
            <a:r>
              <a:rPr lang="en-US" sz="6600" b="1" dirty="0" err="1">
                <a:solidFill>
                  <a:srgbClr val="003399"/>
                </a:solidFill>
                <a:latin typeface="+mj-lt"/>
                <a:cs typeface="Times New Roman" panose="02020603050405020304" pitchFamily="18" charset="0"/>
              </a:rPr>
              <a:t>bên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thế</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trách</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sao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lại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ngủ</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quên</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Ngày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cõi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tâm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hồn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một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niềm</a:t>
            </a:r>
            <a:r>
              <a:rPr lang="en-US" sz="6000" b="1" dirty="0">
                <a:solidFill>
                  <a:srgbClr val="003399"/>
                </a:solidFill>
                <a:latin typeface="+mj-lt"/>
                <a:cs typeface="Times New Roman" panose="02020603050405020304" pitchFamily="18" charset="0"/>
              </a:rPr>
              <a:t>, đ</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ợc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sẽ</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chẳng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còn</a:t>
            </a:r>
            <a:r>
              <a:rPr lang="en-US" sz="6000" b="1" dirty="0">
                <a:solidFill>
                  <a:srgbClr val="003399"/>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u </a:t>
            </a:r>
            <a:r>
              <a:rPr lang="en-US" sz="6000" b="1" dirty="0" err="1">
                <a:solidFill>
                  <a:srgbClr val="003399"/>
                </a:solidFill>
                <a:latin typeface="+mj-lt"/>
                <a:cs typeface="Times New Roman" panose="02020603050405020304" pitchFamily="18" charset="0"/>
              </a:rPr>
              <a:t>phiền</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4927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08995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Ngài</a:t>
            </a:r>
            <a:r>
              <a:rPr lang="en-US" sz="6600" b="1" dirty="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Hãy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đốt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sáng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trong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tâm</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hồn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mến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bao </a:t>
            </a:r>
            <a:r>
              <a:rPr lang="en-US" sz="6600" b="1" dirty="0" err="1">
                <a:solidFill>
                  <a:srgbClr val="003399"/>
                </a:solidFill>
                <a:latin typeface="+mj-lt"/>
                <a:cs typeface="Times New Roman" panose="02020603050405020304" pitchFamily="18" charset="0"/>
              </a:rPr>
              <a:t>giờ</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xa</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Nguyện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t>
            </a:r>
            <a:r>
              <a:rPr lang="vi-VN" sz="6600" b="1" dirty="0">
                <a:solidFill>
                  <a:srgbClr val="003399"/>
                </a:solidFill>
                <a:latin typeface="+mj-lt"/>
                <a:cs typeface="Times New Roman" panose="02020603050405020304" pitchFamily="18" charset="0"/>
              </a:rPr>
              <a:t>ư</a:t>
            </a:r>
            <a:r>
              <a:rPr lang="en-US" sz="6600" b="1" dirty="0" err="1">
                <a:solidFill>
                  <a:srgbClr val="003399"/>
                </a:solidFill>
                <a:latin typeface="+mj-lt"/>
                <a:cs typeface="Times New Roman" panose="02020603050405020304" pitchFamily="18" charset="0"/>
              </a:rPr>
              <a:t>ơng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dẫu</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về</a:t>
            </a:r>
            <a:r>
              <a:rPr lang="en-US" sz="6600" b="1" dirty="0">
                <a:solidFill>
                  <a:srgbClr val="003399"/>
                </a:solidFill>
                <a:latin typeface="+mj-lt"/>
                <a:cs typeface="Times New Roman" panose="02020603050405020304" pitchFamily="18" charset="0"/>
              </a:rPr>
              <a:t> n</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chốn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cùng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sẽ</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chẳng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gian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tà</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962056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029722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a:solidFill>
                  <a:srgbClr val="FF0000"/>
                </a:solidFill>
                <a:latin typeface="+mj-lt"/>
                <a:cs typeface="Times New Roman" panose="02020603050405020304" pitchFamily="18" charset="0"/>
              </a:rPr>
              <a:t>Hãy</a:t>
            </a:r>
            <a:r>
              <a:rPr lang="en-US" sz="5400" b="1" dirty="0">
                <a:solidFill>
                  <a:srgbClr val="FF0000"/>
                </a:solidFill>
                <a:latin typeface="+mj-lt"/>
                <a:cs typeface="Times New Roman" panose="02020603050405020304" pitchFamily="18" charset="0"/>
              </a:rPr>
              <a:t> Loan Tin </a:t>
            </a:r>
            <a:r>
              <a:rPr lang="en-US" sz="5400" b="1" dirty="0" err="1">
                <a:solidFill>
                  <a:srgbClr val="FF0000"/>
                </a:solidFill>
                <a:latin typeface="+mj-lt"/>
                <a:cs typeface="Times New Roman" panose="02020603050405020304" pitchFamily="18" charset="0"/>
              </a:rPr>
              <a:t>Chúa</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Sống</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Lại</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en-US" b="1" dirty="0" err="1">
                <a:solidFill>
                  <a:srgbClr val="FF0000"/>
                </a:solidFill>
                <a:latin typeface="+mj-lt"/>
                <a:cs typeface="Times New Roman" panose="02020603050405020304" pitchFamily="18" charset="0"/>
              </a:rPr>
              <a:t>Ngọc</a:t>
            </a:r>
            <a:r>
              <a:rPr lang="en-US" b="1" dirty="0">
                <a:solidFill>
                  <a:srgbClr val="FF0000"/>
                </a:solidFill>
                <a:latin typeface="+mj-lt"/>
                <a:cs typeface="Times New Roman" panose="02020603050405020304" pitchFamily="18" charset="0"/>
              </a:rPr>
              <a:t> Linh</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78149"/>
          </a:xfrm>
          <a:prstGeom prst="rect">
            <a:avLst/>
          </a:prstGeom>
        </p:spPr>
        <p:txBody>
          <a:bodyPr wrap="square">
            <a:spAutoFit/>
          </a:bodyPr>
          <a:lstStyle/>
          <a:p>
            <a:pPr algn="just"/>
            <a:r>
              <a:rPr lang="en-US" sz="57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700" b="1" dirty="0">
                <a:solidFill>
                  <a:srgbClr val="003399"/>
                </a:solidFill>
                <a:latin typeface="+mj-lt"/>
                <a:cs typeface="Times New Roman" panose="02020603050405020304" pitchFamily="18" charset="0"/>
              </a:rPr>
              <a:t>Ng</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ời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giải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thoát</a:t>
            </a:r>
            <a:r>
              <a:rPr lang="en-US" sz="5700" b="1" dirty="0">
                <a:solidFill>
                  <a:srgbClr val="003399"/>
                </a:solidFill>
                <a:latin typeface="+mj-lt"/>
                <a:cs typeface="Times New Roman" panose="02020603050405020304" pitchFamily="18" charset="0"/>
              </a:rPr>
              <a:t> ta </a:t>
            </a:r>
            <a:r>
              <a:rPr lang="en-US" sz="5700" b="1" dirty="0" err="1">
                <a:solidFill>
                  <a:srgbClr val="003399"/>
                </a:solidFill>
                <a:latin typeface="+mj-lt"/>
                <a:cs typeface="Times New Roman" panose="02020603050405020304" pitchFamily="18" charset="0"/>
              </a:rPr>
              <a:t>khỏi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tăm</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tối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dẫn</a:t>
            </a:r>
            <a:r>
              <a:rPr lang="en-US" sz="5700" b="1" dirty="0">
                <a:solidFill>
                  <a:srgbClr val="003399"/>
                </a:solidFill>
                <a:latin typeface="+mj-lt"/>
                <a:cs typeface="Times New Roman" panose="02020603050405020304" pitchFamily="18" charset="0"/>
              </a:rPr>
              <a:t> đ</a:t>
            </a:r>
            <a:r>
              <a:rPr lang="vi-VN" sz="5700" b="1" dirty="0">
                <a:solidFill>
                  <a:srgbClr val="003399"/>
                </a:solidFill>
                <a:latin typeface="+mj-lt"/>
                <a:cs typeface="Times New Roman" panose="02020603050405020304" pitchFamily="18" charset="0"/>
              </a:rPr>
              <a:t>ư</a:t>
            </a:r>
            <a:r>
              <a:rPr lang="en-US" sz="5700" b="1" dirty="0">
                <a:solidFill>
                  <a:srgbClr val="003399"/>
                </a:solidFill>
                <a:latin typeface="+mj-lt"/>
                <a:cs typeface="Times New Roman" panose="02020603050405020304" pitchFamily="18" charset="0"/>
              </a:rPr>
              <a:t>a </a:t>
            </a:r>
            <a:r>
              <a:rPr lang="en-US" sz="5700" b="1" dirty="0" err="1">
                <a:solidFill>
                  <a:srgbClr val="003399"/>
                </a:solidFill>
                <a:latin typeface="+mj-lt"/>
                <a:cs typeface="Times New Roman" panose="02020603050405020304" pitchFamily="18" charset="0"/>
              </a:rPr>
              <a:t>vào</a:t>
            </a:r>
            <a:r>
              <a:rPr lang="en-US" sz="5700" b="1" dirty="0">
                <a:solidFill>
                  <a:srgbClr val="003399"/>
                </a:solidFill>
                <a:latin typeface="+mj-lt"/>
                <a:cs typeface="Times New Roman" panose="02020603050405020304" pitchFamily="18" charset="0"/>
              </a:rPr>
              <a:t> N</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ơc</a:t>
            </a:r>
            <a:r>
              <a:rPr lang="en-US" sz="5700" b="1" dirty="0">
                <a:solidFill>
                  <a:srgbClr val="003399"/>
                </a:solidFill>
                <a:latin typeface="+mj-lt"/>
                <a:cs typeface="Times New Roman" panose="02020603050405020304" pitchFamily="18" charset="0"/>
              </a:rPr>
              <a:t> Cha </a:t>
            </a:r>
            <a:r>
              <a:rPr lang="en-US" sz="5700" b="1" dirty="0" err="1">
                <a:solidFill>
                  <a:srgbClr val="003399"/>
                </a:solidFill>
                <a:latin typeface="+mj-lt"/>
                <a:cs typeface="Times New Roman" panose="02020603050405020304" pitchFamily="18" charset="0"/>
              </a:rPr>
              <a:t>của</a:t>
            </a:r>
            <a:r>
              <a:rPr lang="en-US" sz="5700" b="1" dirty="0">
                <a:solidFill>
                  <a:srgbClr val="003399"/>
                </a:solidFill>
                <a:latin typeface="+mj-lt"/>
                <a:cs typeface="Times New Roman" panose="02020603050405020304" pitchFamily="18" charset="0"/>
              </a:rPr>
              <a:t> Ng</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ời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Cùng</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nhận</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lãnh</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sản</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nghiệp</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vinh</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phúc</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từ</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ngàn</a:t>
            </a:r>
            <a:r>
              <a:rPr lang="en-US" sz="5700" b="1" dirty="0">
                <a:solidFill>
                  <a:srgbClr val="003399"/>
                </a:solidFill>
                <a:latin typeface="+mj-lt"/>
                <a:cs typeface="Times New Roman" panose="02020603050405020304" pitchFamily="18" charset="0"/>
              </a:rPr>
              <a:t> x</a:t>
            </a:r>
            <a:r>
              <a:rPr lang="vi-VN" sz="5700" b="1" dirty="0">
                <a:solidFill>
                  <a:srgbClr val="003399"/>
                </a:solidFill>
                <a:latin typeface="+mj-lt"/>
                <a:cs typeface="Times New Roman" panose="02020603050405020304" pitchFamily="18" charset="0"/>
              </a:rPr>
              <a:t>ư</a:t>
            </a:r>
            <a:r>
              <a:rPr lang="en-US" sz="5700" b="1" dirty="0">
                <a:solidFill>
                  <a:srgbClr val="003399"/>
                </a:solidFill>
                <a:latin typeface="+mj-lt"/>
                <a:cs typeface="Times New Roman" panose="02020603050405020304" pitchFamily="18" charset="0"/>
              </a:rPr>
              <a:t>a </a:t>
            </a:r>
            <a:r>
              <a:rPr lang="en-US" sz="5700" b="1" dirty="0" err="1">
                <a:solidFill>
                  <a:srgbClr val="003399"/>
                </a:solidFill>
                <a:latin typeface="+mj-lt"/>
                <a:cs typeface="Times New Roman" panose="02020603050405020304" pitchFamily="18" charset="0"/>
              </a:rPr>
              <a:t>Chúa</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đã</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để</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riêng</a:t>
            </a:r>
            <a:r>
              <a:rPr lang="en-US" sz="5700" b="1" dirty="0">
                <a:solidFill>
                  <a:srgbClr val="003399"/>
                </a:solidFill>
                <a:latin typeface="+mj-lt"/>
                <a:cs typeface="Times New Roman" panose="02020603050405020304" pitchFamily="18" charset="0"/>
              </a:rPr>
              <a:t>. </a:t>
            </a:r>
            <a:endParaRPr lang="en-US" sz="57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988656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1983</Words>
  <Application>Microsoft Office PowerPoint</Application>
  <PresentationFormat>On-screen Show (16:9)</PresentationFormat>
  <Paragraphs>130</Paragraphs>
  <Slides>94</Slides>
  <Notes>0</Notes>
  <HiddenSlides>0</HiddenSlides>
  <MMClips>0</MMClips>
  <ScaleCrop>false</ScaleCrop>
  <HeadingPairs>
    <vt:vector size="4" baseType="variant">
      <vt:variant>
        <vt:lpstr>Theme</vt:lpstr>
      </vt:variant>
      <vt:variant>
        <vt:i4>15</vt:i4>
      </vt:variant>
      <vt:variant>
        <vt:lpstr>Slide Titles</vt:lpstr>
      </vt:variant>
      <vt:variant>
        <vt:i4>94</vt:i4>
      </vt:variant>
    </vt:vector>
  </HeadingPairs>
  <TitlesOfParts>
    <vt:vector size="109"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PowerPoint Presentation</vt:lpstr>
      <vt:lpstr>Tập Hát Cộng Đoàn</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Lạy Chúa Giê-su, xin giải thích Kinh Thánh cho chúng con, khiến lòng chúng con bừng cháy lên khi nghe Chúa phán dạy.</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95</cp:revision>
  <dcterms:created xsi:type="dcterms:W3CDTF">2021-05-09T08:36:44Z</dcterms:created>
  <dcterms:modified xsi:type="dcterms:W3CDTF">2023-04-11T23:04:06Z</dcterms:modified>
</cp:coreProperties>
</file>