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0" r:id="rId4"/>
    <p:sldMasterId id="2147483708" r:id="rId5"/>
    <p:sldMasterId id="2147483716" r:id="rId6"/>
    <p:sldMasterId id="2147483728" r:id="rId7"/>
    <p:sldMasterId id="2147483740" r:id="rId8"/>
    <p:sldMasterId id="2147483752" r:id="rId9"/>
    <p:sldMasterId id="2147483764" r:id="rId10"/>
    <p:sldMasterId id="2147483776" r:id="rId11"/>
    <p:sldMasterId id="2147483800" r:id="rId12"/>
    <p:sldMasterId id="2147483812" r:id="rId13"/>
    <p:sldMasterId id="2147483824" r:id="rId14"/>
    <p:sldMasterId id="2147483836" r:id="rId15"/>
    <p:sldMasterId id="2147483848" r:id="rId16"/>
    <p:sldMasterId id="2147483860" r:id="rId17"/>
    <p:sldMasterId id="2147483872" r:id="rId18"/>
    <p:sldMasterId id="2147483884" r:id="rId19"/>
    <p:sldMasterId id="2147483896" r:id="rId20"/>
    <p:sldMasterId id="2147483908" r:id="rId21"/>
    <p:sldMasterId id="2147483920" r:id="rId22"/>
    <p:sldMasterId id="2147483932" r:id="rId23"/>
    <p:sldMasterId id="2147483944" r:id="rId24"/>
    <p:sldMasterId id="2147483956" r:id="rId25"/>
    <p:sldMasterId id="2147483968" r:id="rId26"/>
    <p:sldMasterId id="2147483980" r:id="rId27"/>
    <p:sldMasterId id="2147483992" r:id="rId28"/>
    <p:sldMasterId id="2147484004" r:id="rId29"/>
  </p:sldMasterIdLst>
  <p:notesMasterIdLst>
    <p:notesMasterId r:id="rId131"/>
  </p:notesMasterIdLst>
  <p:sldIdLst>
    <p:sldId id="256" r:id="rId30"/>
    <p:sldId id="359" r:id="rId31"/>
    <p:sldId id="9743" r:id="rId32"/>
    <p:sldId id="9744" r:id="rId33"/>
    <p:sldId id="9745" r:id="rId34"/>
    <p:sldId id="9600" r:id="rId35"/>
    <p:sldId id="9601" r:id="rId36"/>
    <p:sldId id="9602" r:id="rId37"/>
    <p:sldId id="9603" r:id="rId38"/>
    <p:sldId id="9604" r:id="rId39"/>
    <p:sldId id="9605" r:id="rId40"/>
    <p:sldId id="9606" r:id="rId41"/>
    <p:sldId id="9607" r:id="rId42"/>
    <p:sldId id="9686" r:id="rId43"/>
    <p:sldId id="2146" r:id="rId44"/>
    <p:sldId id="1986" r:id="rId45"/>
    <p:sldId id="1982" r:id="rId46"/>
    <p:sldId id="9746" r:id="rId47"/>
    <p:sldId id="9748" r:id="rId48"/>
    <p:sldId id="9747" r:id="rId49"/>
    <p:sldId id="9749" r:id="rId50"/>
    <p:sldId id="9687" r:id="rId51"/>
    <p:sldId id="9756" r:id="rId52"/>
    <p:sldId id="9757" r:id="rId53"/>
    <p:sldId id="9758" r:id="rId54"/>
    <p:sldId id="9759" r:id="rId55"/>
    <p:sldId id="9760" r:id="rId56"/>
    <p:sldId id="9761" r:id="rId57"/>
    <p:sldId id="9762" r:id="rId58"/>
    <p:sldId id="9763" r:id="rId59"/>
    <p:sldId id="9764" r:id="rId60"/>
    <p:sldId id="9635" r:id="rId61"/>
    <p:sldId id="9636" r:id="rId62"/>
    <p:sldId id="9637" r:id="rId63"/>
    <p:sldId id="9638" r:id="rId64"/>
    <p:sldId id="9639" r:id="rId65"/>
    <p:sldId id="9640" r:id="rId66"/>
    <p:sldId id="9641" r:id="rId67"/>
    <p:sldId id="9642" r:id="rId68"/>
    <p:sldId id="9688" r:id="rId69"/>
    <p:sldId id="2361" r:id="rId70"/>
    <p:sldId id="9690" r:id="rId71"/>
    <p:sldId id="261" r:id="rId72"/>
    <p:sldId id="262" r:id="rId73"/>
    <p:sldId id="9739" r:id="rId74"/>
    <p:sldId id="9674" r:id="rId75"/>
    <p:sldId id="9740" r:id="rId76"/>
    <p:sldId id="9671" r:id="rId77"/>
    <p:sldId id="9741" r:id="rId78"/>
    <p:sldId id="264" r:id="rId79"/>
    <p:sldId id="9675" r:id="rId80"/>
    <p:sldId id="9742" r:id="rId81"/>
    <p:sldId id="9765" r:id="rId82"/>
    <p:sldId id="9584" r:id="rId83"/>
    <p:sldId id="9658" r:id="rId84"/>
    <p:sldId id="9659" r:id="rId85"/>
    <p:sldId id="9644" r:id="rId86"/>
    <p:sldId id="9645" r:id="rId87"/>
    <p:sldId id="9646" r:id="rId88"/>
    <p:sldId id="9647" r:id="rId89"/>
    <p:sldId id="9648" r:id="rId90"/>
    <p:sldId id="9649" r:id="rId91"/>
    <p:sldId id="9650" r:id="rId92"/>
    <p:sldId id="9651" r:id="rId93"/>
    <p:sldId id="9652" r:id="rId94"/>
    <p:sldId id="9653" r:id="rId95"/>
    <p:sldId id="9654" r:id="rId96"/>
    <p:sldId id="9655" r:id="rId97"/>
    <p:sldId id="9656" r:id="rId98"/>
    <p:sldId id="9692" r:id="rId99"/>
    <p:sldId id="258" r:id="rId100"/>
    <p:sldId id="1134" r:id="rId101"/>
    <p:sldId id="1161" r:id="rId102"/>
    <p:sldId id="1139" r:id="rId103"/>
    <p:sldId id="9750" r:id="rId104"/>
    <p:sldId id="9727" r:id="rId105"/>
    <p:sldId id="9751" r:id="rId106"/>
    <p:sldId id="9669" r:id="rId107"/>
    <p:sldId id="9693" r:id="rId108"/>
    <p:sldId id="9384" r:id="rId109"/>
    <p:sldId id="9555" r:id="rId110"/>
    <p:sldId id="2344" r:id="rId111"/>
    <p:sldId id="9683" r:id="rId112"/>
    <p:sldId id="9752" r:id="rId113"/>
    <p:sldId id="9556" r:id="rId114"/>
    <p:sldId id="9684" r:id="rId115"/>
    <p:sldId id="9753" r:id="rId116"/>
    <p:sldId id="2348" r:id="rId117"/>
    <p:sldId id="9685" r:id="rId118"/>
    <p:sldId id="9754" r:id="rId119"/>
    <p:sldId id="9681" r:id="rId120"/>
    <p:sldId id="9729" r:id="rId121"/>
    <p:sldId id="9755" r:id="rId122"/>
    <p:sldId id="9691" r:id="rId123"/>
    <p:sldId id="9694" r:id="rId124"/>
    <p:sldId id="9390" r:id="rId125"/>
    <p:sldId id="2182" r:id="rId126"/>
    <p:sldId id="9736" r:id="rId127"/>
    <p:sldId id="2180" r:id="rId128"/>
    <p:sldId id="9737" r:id="rId129"/>
    <p:sldId id="9695" r:id="rId1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59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8.xml"/><Relationship Id="rId21" Type="http://schemas.openxmlformats.org/officeDocument/2006/relationships/slideMaster" Target="slideMasters/slideMaster21.xml"/><Relationship Id="rId42" Type="http://schemas.openxmlformats.org/officeDocument/2006/relationships/slide" Target="slides/slide13.xml"/><Relationship Id="rId47" Type="http://schemas.openxmlformats.org/officeDocument/2006/relationships/slide" Target="slides/slide18.xml"/><Relationship Id="rId63" Type="http://schemas.openxmlformats.org/officeDocument/2006/relationships/slide" Target="slides/slide34.xml"/><Relationship Id="rId68" Type="http://schemas.openxmlformats.org/officeDocument/2006/relationships/slide" Target="slides/slide39.xml"/><Relationship Id="rId84" Type="http://schemas.openxmlformats.org/officeDocument/2006/relationships/slide" Target="slides/slide55.xml"/><Relationship Id="rId89" Type="http://schemas.openxmlformats.org/officeDocument/2006/relationships/slide" Target="slides/slide60.xml"/><Relationship Id="rId112" Type="http://schemas.openxmlformats.org/officeDocument/2006/relationships/slide" Target="slides/slide83.xml"/><Relationship Id="rId133"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slide" Target="slides/slide78.xml"/><Relationship Id="rId11" Type="http://schemas.openxmlformats.org/officeDocument/2006/relationships/slideMaster" Target="slideMasters/slideMaster11.xml"/><Relationship Id="rId32" Type="http://schemas.openxmlformats.org/officeDocument/2006/relationships/slide" Target="slides/slide3.xml"/><Relationship Id="rId37" Type="http://schemas.openxmlformats.org/officeDocument/2006/relationships/slide" Target="slides/slide8.xml"/><Relationship Id="rId53" Type="http://schemas.openxmlformats.org/officeDocument/2006/relationships/slide" Target="slides/slide24.xml"/><Relationship Id="rId58" Type="http://schemas.openxmlformats.org/officeDocument/2006/relationships/slide" Target="slides/slide29.xml"/><Relationship Id="rId74" Type="http://schemas.openxmlformats.org/officeDocument/2006/relationships/slide" Target="slides/slide45.xml"/><Relationship Id="rId79" Type="http://schemas.openxmlformats.org/officeDocument/2006/relationships/slide" Target="slides/slide50.xml"/><Relationship Id="rId102" Type="http://schemas.openxmlformats.org/officeDocument/2006/relationships/slide" Target="slides/slide73.xml"/><Relationship Id="rId123" Type="http://schemas.openxmlformats.org/officeDocument/2006/relationships/slide" Target="slides/slide94.xml"/><Relationship Id="rId128" Type="http://schemas.openxmlformats.org/officeDocument/2006/relationships/slide" Target="slides/slide99.xml"/><Relationship Id="rId5" Type="http://schemas.openxmlformats.org/officeDocument/2006/relationships/slideMaster" Target="slideMasters/slideMaster5.xml"/><Relationship Id="rId90" Type="http://schemas.openxmlformats.org/officeDocument/2006/relationships/slide" Target="slides/slide61.xml"/><Relationship Id="rId95" Type="http://schemas.openxmlformats.org/officeDocument/2006/relationships/slide" Target="slides/slide66.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slide" Target="slides/slide35.xml"/><Relationship Id="rId69" Type="http://schemas.openxmlformats.org/officeDocument/2006/relationships/slide" Target="slides/slide40.xml"/><Relationship Id="rId77" Type="http://schemas.openxmlformats.org/officeDocument/2006/relationships/slide" Target="slides/slide48.xml"/><Relationship Id="rId100" Type="http://schemas.openxmlformats.org/officeDocument/2006/relationships/slide" Target="slides/slide71.xml"/><Relationship Id="rId105" Type="http://schemas.openxmlformats.org/officeDocument/2006/relationships/slide" Target="slides/slide76.xml"/><Relationship Id="rId113" Type="http://schemas.openxmlformats.org/officeDocument/2006/relationships/slide" Target="slides/slide84.xml"/><Relationship Id="rId118" Type="http://schemas.openxmlformats.org/officeDocument/2006/relationships/slide" Target="slides/slide89.xml"/><Relationship Id="rId126" Type="http://schemas.openxmlformats.org/officeDocument/2006/relationships/slide" Target="slides/slide97.xml"/><Relationship Id="rId13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slide" Target="slides/slide43.xml"/><Relationship Id="rId80" Type="http://schemas.openxmlformats.org/officeDocument/2006/relationships/slide" Target="slides/slide51.xml"/><Relationship Id="rId85" Type="http://schemas.openxmlformats.org/officeDocument/2006/relationships/slide" Target="slides/slide56.xml"/><Relationship Id="rId93" Type="http://schemas.openxmlformats.org/officeDocument/2006/relationships/slide" Target="slides/slide64.xml"/><Relationship Id="rId98" Type="http://schemas.openxmlformats.org/officeDocument/2006/relationships/slide" Target="slides/slide69.xml"/><Relationship Id="rId121"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slide" Target="slides/slide38.xml"/><Relationship Id="rId103" Type="http://schemas.openxmlformats.org/officeDocument/2006/relationships/slide" Target="slides/slide74.xml"/><Relationship Id="rId108" Type="http://schemas.openxmlformats.org/officeDocument/2006/relationships/slide" Target="slides/slide79.xml"/><Relationship Id="rId116" Type="http://schemas.openxmlformats.org/officeDocument/2006/relationships/slide" Target="slides/slide87.xml"/><Relationship Id="rId124" Type="http://schemas.openxmlformats.org/officeDocument/2006/relationships/slide" Target="slides/slide95.xml"/><Relationship Id="rId129" Type="http://schemas.openxmlformats.org/officeDocument/2006/relationships/slide" Target="slides/slide100.xml"/><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 Id="rId70" Type="http://schemas.openxmlformats.org/officeDocument/2006/relationships/slide" Target="slides/slide41.xml"/><Relationship Id="rId75" Type="http://schemas.openxmlformats.org/officeDocument/2006/relationships/slide" Target="slides/slide46.xml"/><Relationship Id="rId83" Type="http://schemas.openxmlformats.org/officeDocument/2006/relationships/slide" Target="slides/slide54.xml"/><Relationship Id="rId88" Type="http://schemas.openxmlformats.org/officeDocument/2006/relationships/slide" Target="slides/slide59.xml"/><Relationship Id="rId91" Type="http://schemas.openxmlformats.org/officeDocument/2006/relationships/slide" Target="slides/slide62.xml"/><Relationship Id="rId96" Type="http://schemas.openxmlformats.org/officeDocument/2006/relationships/slide" Target="slides/slide67.xml"/><Relationship Id="rId111" Type="http://schemas.openxmlformats.org/officeDocument/2006/relationships/slide" Target="slides/slide82.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106" Type="http://schemas.openxmlformats.org/officeDocument/2006/relationships/slide" Target="slides/slide77.xml"/><Relationship Id="rId114" Type="http://schemas.openxmlformats.org/officeDocument/2006/relationships/slide" Target="slides/slide85.xml"/><Relationship Id="rId119" Type="http://schemas.openxmlformats.org/officeDocument/2006/relationships/slide" Target="slides/slide90.xml"/><Relationship Id="rId127" Type="http://schemas.openxmlformats.org/officeDocument/2006/relationships/slide" Target="slides/slide98.xml"/><Relationship Id="rId10" Type="http://schemas.openxmlformats.org/officeDocument/2006/relationships/slideMaster" Target="slideMasters/slideMaster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slide" Target="slides/slide36.xml"/><Relationship Id="rId73" Type="http://schemas.openxmlformats.org/officeDocument/2006/relationships/slide" Target="slides/slide44.xml"/><Relationship Id="rId78" Type="http://schemas.openxmlformats.org/officeDocument/2006/relationships/slide" Target="slides/slide49.xml"/><Relationship Id="rId81" Type="http://schemas.openxmlformats.org/officeDocument/2006/relationships/slide" Target="slides/slide52.xml"/><Relationship Id="rId86" Type="http://schemas.openxmlformats.org/officeDocument/2006/relationships/slide" Target="slides/slide57.xml"/><Relationship Id="rId94" Type="http://schemas.openxmlformats.org/officeDocument/2006/relationships/slide" Target="slides/slide65.xml"/><Relationship Id="rId99" Type="http://schemas.openxmlformats.org/officeDocument/2006/relationships/slide" Target="slides/slide70.xml"/><Relationship Id="rId101" Type="http://schemas.openxmlformats.org/officeDocument/2006/relationships/slide" Target="slides/slide72.xml"/><Relationship Id="rId122" Type="http://schemas.openxmlformats.org/officeDocument/2006/relationships/slide" Target="slides/slide93.xml"/><Relationship Id="rId130" Type="http://schemas.openxmlformats.org/officeDocument/2006/relationships/slide" Target="slides/slide101.xml"/><Relationship Id="rId13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0.xml"/><Relationship Id="rId109" Type="http://schemas.openxmlformats.org/officeDocument/2006/relationships/slide" Target="slides/slide80.xml"/><Relationship Id="rId34" Type="http://schemas.openxmlformats.org/officeDocument/2006/relationships/slide" Target="slides/slide5.xml"/><Relationship Id="rId50" Type="http://schemas.openxmlformats.org/officeDocument/2006/relationships/slide" Target="slides/slide21.xml"/><Relationship Id="rId55" Type="http://schemas.openxmlformats.org/officeDocument/2006/relationships/slide" Target="slides/slide26.xml"/><Relationship Id="rId76" Type="http://schemas.openxmlformats.org/officeDocument/2006/relationships/slide" Target="slides/slide47.xml"/><Relationship Id="rId97" Type="http://schemas.openxmlformats.org/officeDocument/2006/relationships/slide" Target="slides/slide68.xml"/><Relationship Id="rId104" Type="http://schemas.openxmlformats.org/officeDocument/2006/relationships/slide" Target="slides/slide75.xml"/><Relationship Id="rId120" Type="http://schemas.openxmlformats.org/officeDocument/2006/relationships/slide" Target="slides/slide91.xml"/><Relationship Id="rId125" Type="http://schemas.openxmlformats.org/officeDocument/2006/relationships/slide" Target="slides/slide96.xml"/><Relationship Id="rId7" Type="http://schemas.openxmlformats.org/officeDocument/2006/relationships/slideMaster" Target="slideMasters/slideMaster7.xml"/><Relationship Id="rId71" Type="http://schemas.openxmlformats.org/officeDocument/2006/relationships/slide" Target="slides/slide42.xml"/><Relationship Id="rId92"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1.xml"/><Relationship Id="rId45" Type="http://schemas.openxmlformats.org/officeDocument/2006/relationships/slide" Target="slides/slide16.xml"/><Relationship Id="rId66" Type="http://schemas.openxmlformats.org/officeDocument/2006/relationships/slide" Target="slides/slide37.xml"/><Relationship Id="rId87" Type="http://schemas.openxmlformats.org/officeDocument/2006/relationships/slide" Target="slides/slide58.xml"/><Relationship Id="rId110" Type="http://schemas.openxmlformats.org/officeDocument/2006/relationships/slide" Target="slides/slide81.xml"/><Relationship Id="rId115" Type="http://schemas.openxmlformats.org/officeDocument/2006/relationships/slide" Target="slides/slide86.xml"/><Relationship Id="rId131" Type="http://schemas.openxmlformats.org/officeDocument/2006/relationships/notesMaster" Target="notesMasters/notesMaster1.xml"/><Relationship Id="rId61" Type="http://schemas.openxmlformats.org/officeDocument/2006/relationships/slide" Target="slides/slide32.xml"/><Relationship Id="rId82" Type="http://schemas.openxmlformats.org/officeDocument/2006/relationships/slide" Target="slides/slide53.xml"/><Relationship Id="rId19" Type="http://schemas.openxmlformats.org/officeDocument/2006/relationships/slideMaster" Target="slideMasters/slideMaster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56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86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2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2464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39379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698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22651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2940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212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8188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027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67538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0855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57187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24641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393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961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69869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2265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29400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2125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81881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0272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675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08554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57187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246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639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39379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69869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22651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29400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2125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81881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0272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67538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08554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571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239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24641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39379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69869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22651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29400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2125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81881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0272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67538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085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81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57187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22452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39999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70276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40219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94938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85757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97807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4572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52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7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88609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52625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20866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90792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07111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53139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4765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6812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27773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035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5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57506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33187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53395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4062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26821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19689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29587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26307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63362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604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68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80009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58068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29883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18319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4062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26821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19689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29587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26307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633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60451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80009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58068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29883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18319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22388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41694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49819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28535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868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92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50791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32590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69948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19522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3906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22388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41694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49819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285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86861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92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50791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32590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69948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19522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3906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2308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76431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204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05004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54988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39905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13159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0955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34985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50301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88141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2308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764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20440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05004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54988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39905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13159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0955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34985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50301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88141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23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76431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20440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05004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54988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39905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13159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0955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34985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50301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881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2308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76431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20440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05004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54988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39905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13159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0955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34985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50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88141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76103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98799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06170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838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21543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15424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83836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86044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726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42651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874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05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604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1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1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887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830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889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49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022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0507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4771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801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7699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7068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0810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209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1478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0306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25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56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1.jp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image" Target="../media/image1.jpg"/><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8.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image" Target="../media/image1.jpg"/><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9.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13874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13874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138745"/>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138745"/>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262056"/>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1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68041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88507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885076"/>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133168"/>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133168"/>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757300"/>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757300"/>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75730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757300"/>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5847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3607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93937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25.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1.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0.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30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8.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9.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1.xml"/></Relationships>
</file>

<file path=ppt/slides/_rels/slide9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5.xml"/></Relationships>
</file>

<file path=ppt/slides/_rels/slide9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10624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4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4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400" b="1">
                <a:solidFill>
                  <a:srgbClr val="003399"/>
                </a:solidFill>
                <a:latin typeface="+mj-lt"/>
                <a:cs typeface="Times New Roman" panose="02020603050405020304" pitchFamily="18" charset="0"/>
              </a:rPr>
              <a:t>Đấng con thờ để nên lời ngợi ca chúc tụng. Xin cho con giảng rao Lời Chúa cho muôn muôn người được biết danh Cha. Cho con nên bàn tay của Chúa, để cứu thế gian bao nhiêu tội tình.</a:t>
            </a:r>
            <a:endParaRPr lang="vi-VN" sz="4400" b="1" dirty="0" err="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89207817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809571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50427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4131842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Là Mục Tử</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Nguyễn Duy Vi</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44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a:solidFill>
                  <a:srgbClr val="003399"/>
                </a:solidFill>
              </a:rPr>
              <a:t>Chúa là Mục Tử, Người dẫn lối chỉ đường cho con đi. Đi trong tay Chúa nào con thiếu chi con sợ chi? Cỏ tươi rợn đồng xanh con no thỏa không bao giờ thiếu nữa. Suối nước trường sinh nghỉ uống no </a:t>
            </a:r>
            <a:r>
              <a:rPr lang="vi-VN" sz="4400" b="1" smtClean="0">
                <a:solidFill>
                  <a:srgbClr val="003399"/>
                </a:solidFill>
              </a:rPr>
              <a:t>đầy</a:t>
            </a:r>
            <a:r>
              <a:rPr lang="en-US" sz="4400" b="1" smtClean="0">
                <a:solidFill>
                  <a:srgbClr val="003399"/>
                </a:solidFill>
              </a:rPr>
              <a:t>.</a:t>
            </a:r>
            <a:endParaRPr lang="vi-VN" sz="4400" b="1" dirty="0">
              <a:solidFill>
                <a:srgbClr val="003399"/>
              </a:solidFill>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3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3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3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300" b="1">
                <a:solidFill>
                  <a:srgbClr val="003399"/>
                </a:solidFill>
              </a:rPr>
              <a:t> Chúa Chiên nhân từ, Người dẫn con tới đồng nội. Này suối nước mát bóng, con tới uống thảnh thơi. Chúa ơi sướng vui trong tay Chúa, Người dẫn con đi. Đi giữa suối mát, cỏ xanh con thiếu gì.</a:t>
            </a:r>
            <a:endParaRPr lang="en-US" sz="43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4400" b="1"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a:solidFill>
                  <a:srgbClr val="003399"/>
                </a:solidFill>
              </a:rPr>
              <a:t>Chúa là Mục Tử, Người dẫn dắt con lần theo chính lối. Cho con đi tới vì Danh Chúa con không lạc vương. Tối tăm con sợ chi, vì có Chúa với con cùng tiến bước. Cánh tay Người đưa, gậy Người dẫn yên </a:t>
            </a:r>
            <a:r>
              <a:rPr lang="vi-VN" sz="4400" b="1" smtClean="0">
                <a:solidFill>
                  <a:srgbClr val="003399"/>
                </a:solidFill>
              </a:rPr>
              <a:t>lòng</a:t>
            </a:r>
            <a:r>
              <a:rPr lang="en-US" sz="4400" b="1" smtClean="0">
                <a:solidFill>
                  <a:srgbClr val="003399"/>
                </a:solidFill>
              </a:rPr>
              <a:t>.</a:t>
            </a:r>
            <a:endParaRPr lang="vi-VN" sz="4400" b="1" dirty="0">
              <a:solidFill>
                <a:srgbClr val="003399"/>
              </a:solidFill>
            </a:endParaRPr>
          </a:p>
        </p:txBody>
      </p:sp>
    </p:spTree>
    <p:extLst>
      <p:ext uri="{BB962C8B-B14F-4D97-AF65-F5344CB8AC3E}">
        <p14:creationId xmlns:p14="http://schemas.microsoft.com/office/powerpoint/2010/main" val="3310819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3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3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3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300" b="1">
                <a:solidFill>
                  <a:srgbClr val="003399"/>
                </a:solidFill>
              </a:rPr>
              <a:t> Chúa Chiên nhân từ, Người dẫn con tới đồng nội. Này suối nước mát bóng, con tới uống thảnh thơi. Chúa ơi sướng vui trong tay Chúa, Người dẫn con đi. Đi giữa suối mát, cỏ xanh con thiếu gì.</a:t>
            </a:r>
            <a:endParaRPr lang="en-US" sz="43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60376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Tk3:</a:t>
            </a:r>
            <a:r>
              <a:rPr lang="en-US" sz="4400" b="1"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a:solidFill>
                  <a:srgbClr val="003399"/>
                </a:solidFill>
              </a:rPr>
              <a:t>Chúa là mục tử, Người dọn bữa kê bàn cho con dân. Dầu Người tràn lan và chén ái ân Người đầy chan. Chúa ban cho đời con qua năm tháng hưởng dư đầy phúc đức. Chúa ở cùng con, con cùng Chúa muôn </a:t>
            </a:r>
            <a:r>
              <a:rPr lang="vi-VN" sz="4400" b="1" smtClean="0">
                <a:solidFill>
                  <a:srgbClr val="003399"/>
                </a:solidFill>
              </a:rPr>
              <a:t>đời</a:t>
            </a:r>
            <a:r>
              <a:rPr lang="en-US" sz="4400" b="1" smtClean="0">
                <a:solidFill>
                  <a:srgbClr val="003399"/>
                </a:solidFill>
              </a:rPr>
              <a:t>.</a:t>
            </a:r>
            <a:endParaRPr lang="vi-VN" sz="4400" b="1" dirty="0">
              <a:solidFill>
                <a:srgbClr val="003399"/>
              </a:solidFill>
            </a:endParaRPr>
          </a:p>
        </p:txBody>
      </p:sp>
    </p:spTree>
    <p:extLst>
      <p:ext uri="{BB962C8B-B14F-4D97-AF65-F5344CB8AC3E}">
        <p14:creationId xmlns:p14="http://schemas.microsoft.com/office/powerpoint/2010/main" val="1976155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3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3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3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300" b="1">
                <a:solidFill>
                  <a:srgbClr val="003399"/>
                </a:solidFill>
              </a:rPr>
              <a:t> Chúa Chiên nhân từ, Người dẫn con tới đồng nội. Này suối nước mát bóng, con tới uống thảnh thơi. Chúa ơi sướng vui trong tay Chúa, Người dẫn con đi. Đi giữa suối mát, cỏ xanh con thiếu gì.</a:t>
            </a:r>
            <a:endParaRPr lang="en-US" sz="43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60376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343233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86691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588394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746496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871057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1872686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874369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99"/>
                </a:solidFill>
                <a:latin typeface="+mn-lt"/>
              </a:rPr>
              <a:t>Có Chúa chăn dắt tôi, nên tôi không còn thiếu gì.</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951925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470313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2466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400" b="1" u="sng" dirty="0">
                <a:solidFill>
                  <a:srgbClr val="FF0000"/>
                </a:solidFill>
                <a:effectLst>
                  <a:outerShdw blurRad="38100" dist="38100" dir="2700000" algn="tl">
                    <a:srgbClr val="000000">
                      <a:alpha val="43137"/>
                    </a:srgbClr>
                  </a:outerShdw>
                </a:effectLst>
                <a:cs typeface="Times New Roman" pitchFamily="18" charset="0"/>
              </a:rPr>
              <a:t>Tk1</a:t>
            </a:r>
            <a:r>
              <a:rPr lang="en-US" sz="6400" b="1" u="sng">
                <a:solidFill>
                  <a:srgbClr val="FF0000"/>
                </a:solidFill>
                <a:effectLst>
                  <a:outerShdw blurRad="38100" dist="38100" dir="2700000" algn="tl">
                    <a:srgbClr val="000000">
                      <a:alpha val="43137"/>
                    </a:srgbClr>
                  </a:outerShdw>
                </a:effectLst>
                <a:cs typeface="Times New Roman" pitchFamily="18" charset="0"/>
              </a:rPr>
              <a:t>:</a:t>
            </a:r>
            <a:r>
              <a:rPr lang="en-US" sz="6400" b="1">
                <a:solidFill>
                  <a:srgbClr val="FF0000"/>
                </a:solidFill>
                <a:effectLst>
                  <a:outerShdw blurRad="38100" dist="38100" dir="2700000" algn="tl">
                    <a:srgbClr val="000000">
                      <a:alpha val="43137"/>
                    </a:srgbClr>
                  </a:outerShdw>
                </a:effectLst>
                <a:cs typeface="Times New Roman" pitchFamily="18" charset="0"/>
              </a:rPr>
              <a:t> </a:t>
            </a:r>
            <a:r>
              <a:rPr lang="vi-VN" sz="6400" b="1">
                <a:solidFill>
                  <a:srgbClr val="003399"/>
                </a:solidFill>
              </a:rPr>
              <a:t>Có Chúa chăn dắt tôi nên tôi không còn thiếu gì. Trên đồng cỏ xanh tươi Ngài dẫn tôi vào nghỉ ngơi.</a:t>
            </a:r>
            <a:endParaRPr lang="en-US" sz="6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479663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85344" y="57150"/>
            <a:ext cx="5650906" cy="1077218"/>
          </a:xfrm>
          <a:prstGeom prst="rect">
            <a:avLst/>
          </a:prstGeom>
          <a:noFill/>
        </p:spPr>
        <p:txBody>
          <a:bodyPr wrap="none" rtlCol="0">
            <a:spAutoFit/>
          </a:bodyPr>
          <a:lstStyle/>
          <a:p>
            <a:r>
              <a:rPr lang="en-US" sz="3200" smtClean="0">
                <a:solidFill>
                  <a:schemeClr val="bg1"/>
                </a:solidFill>
              </a:rPr>
              <a:t>Bài đọc 1</a:t>
            </a:r>
          </a:p>
          <a:p>
            <a:r>
              <a:rPr lang="en-US" sz="3200" smtClean="0">
                <a:solidFill>
                  <a:schemeClr val="bg1"/>
                </a:solidFill>
              </a:rPr>
              <a:t>Bài trích sách Công vụ Tông Đồ</a:t>
            </a:r>
            <a:endParaRPr lang="en-US" sz="3200">
              <a:solidFill>
                <a:schemeClr val="bg1"/>
              </a:solidFill>
            </a:endParaRPr>
          </a:p>
        </p:txBody>
      </p:sp>
      <p:sp>
        <p:nvSpPr>
          <p:cNvPr id="7" name="TextBox 6"/>
          <p:cNvSpPr txBox="1"/>
          <p:nvPr/>
        </p:nvSpPr>
        <p:spPr>
          <a:xfrm>
            <a:off x="295656" y="1276350"/>
            <a:ext cx="8610600" cy="1200329"/>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600" smtClean="0">
                <a:solidFill>
                  <a:schemeClr val="bg1"/>
                </a:solidFill>
              </a:rPr>
              <a:t>Thiên Chúa đã đặt Đức Giê-su là Đức Chúa</a:t>
            </a:r>
          </a:p>
          <a:p>
            <a:r>
              <a:rPr lang="en-US" sz="3600" smtClean="0">
                <a:solidFill>
                  <a:schemeClr val="bg1"/>
                </a:solidFill>
              </a:rPr>
              <a:t>Và làm Đấng Ki-tô</a:t>
            </a:r>
            <a:endParaRPr lang="en-US" sz="3600">
              <a:solidFill>
                <a:schemeClr val="bg1"/>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a:solidFill>
                  <a:srgbClr val="FF0000"/>
                </a:solidFill>
                <a:latin typeface="+mj-lt"/>
                <a:cs typeface="Tahoma" pitchFamily="34" charset="0"/>
              </a:rPr>
              <a:t>THÁNH </a:t>
            </a:r>
            <a:r>
              <a:rPr lang="en-US" sz="5400" b="1">
                <a:solidFill>
                  <a:srgbClr val="FF0000"/>
                </a:solidFill>
                <a:latin typeface="+mj-lt"/>
                <a:cs typeface="Tahoma" pitchFamily="34" charset="0"/>
              </a:rPr>
              <a:t>VỊNH </a:t>
            </a:r>
            <a:r>
              <a:rPr lang="en-US" sz="5400" b="1" smtClean="0">
                <a:solidFill>
                  <a:srgbClr val="FF0000"/>
                </a:solidFill>
                <a:latin typeface="+mj-lt"/>
                <a:cs typeface="Tahoma" pitchFamily="34" charset="0"/>
              </a:rPr>
              <a:t>22</a:t>
            </a:r>
            <a:endParaRPr lang="en-US" sz="5400" b="1" dirty="0">
              <a:solidFill>
                <a:srgbClr val="FF0000"/>
              </a:solidFill>
              <a:latin typeface="+mj-lt"/>
              <a:cs typeface="Tahoma" pitchFamily="34" charset="0"/>
            </a:endParaRPr>
          </a:p>
          <a:p>
            <a:pPr eaLnBrk="1" hangingPunct="1">
              <a:lnSpc>
                <a:spcPct val="120000"/>
              </a:lnSpc>
            </a:pPr>
            <a:r>
              <a:rPr lang="en-US" sz="5400" b="1" dirty="0" err="1">
                <a:solidFill>
                  <a:srgbClr val="FF0000"/>
                </a:solidFill>
                <a:latin typeface="+mj-lt"/>
                <a:cs typeface="Tahoma" pitchFamily="34" charset="0"/>
              </a:rPr>
              <a:t>Lm</a:t>
            </a:r>
            <a:r>
              <a:rPr lang="en-US" sz="5400" b="1" dirty="0">
                <a:solidFill>
                  <a:srgbClr val="FF0000"/>
                </a:solidFill>
                <a:latin typeface="+mj-lt"/>
                <a:cs typeface="Tahoma" pitchFamily="34" charset="0"/>
              </a:rPr>
              <a:t> Kim Long</a:t>
            </a:r>
          </a:p>
          <a:p>
            <a:pPr eaLnBrk="1" hangingPunct="1">
              <a:lnSpc>
                <a:spcPct val="120000"/>
              </a:lnSpc>
            </a:pPr>
            <a:r>
              <a:rPr lang="en-US" sz="5400" b="1" dirty="0">
                <a:solidFill>
                  <a:srgbClr val="FF0000"/>
                </a:solidFill>
                <a:latin typeface="+mj-lt"/>
                <a:cs typeface="Tahoma" pitchFamily="34" charset="0"/>
              </a:rPr>
              <a:t>05 </a:t>
            </a:r>
            <a:r>
              <a:rPr lang="en-US" sz="5400" b="1" dirty="0" err="1">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99"/>
                </a:solidFill>
                <a:latin typeface="+mn-lt"/>
              </a:rPr>
              <a:t>Có Chúa chăn dắt tôi, nên tôi không còn thiếu gì.</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400" b="1" u="sng" dirty="0">
                <a:solidFill>
                  <a:srgbClr val="FF0000"/>
                </a:solidFill>
                <a:effectLst>
                  <a:outerShdw blurRad="38100" dist="38100" dir="2700000" algn="tl">
                    <a:srgbClr val="000000">
                      <a:alpha val="43137"/>
                    </a:srgbClr>
                  </a:outerShdw>
                </a:effectLst>
                <a:cs typeface="Times New Roman" pitchFamily="18" charset="0"/>
              </a:rPr>
              <a:t>Tk1</a:t>
            </a:r>
            <a:r>
              <a:rPr lang="en-US" sz="6400" b="1" u="sng">
                <a:solidFill>
                  <a:srgbClr val="FF0000"/>
                </a:solidFill>
                <a:effectLst>
                  <a:outerShdw blurRad="38100" dist="38100" dir="2700000" algn="tl">
                    <a:srgbClr val="000000">
                      <a:alpha val="43137"/>
                    </a:srgbClr>
                  </a:outerShdw>
                </a:effectLst>
                <a:cs typeface="Times New Roman" pitchFamily="18" charset="0"/>
              </a:rPr>
              <a:t>:</a:t>
            </a:r>
            <a:r>
              <a:rPr lang="en-US" sz="6400" b="1">
                <a:solidFill>
                  <a:srgbClr val="FF0000"/>
                </a:solidFill>
                <a:effectLst>
                  <a:outerShdw blurRad="38100" dist="38100" dir="2700000" algn="tl">
                    <a:srgbClr val="000000">
                      <a:alpha val="43137"/>
                    </a:srgbClr>
                  </a:outerShdw>
                </a:effectLst>
                <a:cs typeface="Times New Roman" pitchFamily="18" charset="0"/>
              </a:rPr>
              <a:t> </a:t>
            </a:r>
            <a:r>
              <a:rPr lang="vi-VN" sz="6400" b="1">
                <a:solidFill>
                  <a:srgbClr val="003399"/>
                </a:solidFill>
              </a:rPr>
              <a:t>Có Chúa chăn dắt tôi nên tôi không còn thiếu gì. Trên đồng cỏ xanh tươi Ngài dẫn tôi vào nghỉ ngơi.</a:t>
            </a:r>
            <a:endParaRPr lang="en-US" sz="6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99"/>
                </a:solidFill>
                <a:latin typeface="+mn-lt"/>
              </a:rPr>
              <a:t>Có Chúa chăn dắt tôi, nên tôi không còn thiếu gì.</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03447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400" b="1" u="sng"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6400" b="1">
                <a:solidFill>
                  <a:srgbClr val="FF0000"/>
                </a:solidFill>
                <a:effectLst>
                  <a:outerShdw blurRad="38100" dist="38100" dir="2700000" algn="tl">
                    <a:srgbClr val="000000">
                      <a:alpha val="43137"/>
                    </a:srgbClr>
                  </a:outerShdw>
                </a:effectLst>
                <a:latin typeface="+mn-lt"/>
                <a:cs typeface="Times New Roman" pitchFamily="18" charset="0"/>
              </a:rPr>
              <a:t> </a:t>
            </a:r>
            <a:r>
              <a:rPr lang="vi-VN" sz="6400" b="1" smtClean="0">
                <a:solidFill>
                  <a:srgbClr val="003399"/>
                </a:solidFill>
                <a:latin typeface="+mn-lt"/>
              </a:rPr>
              <a:t>Dẫn </a:t>
            </a:r>
            <a:r>
              <a:rPr lang="vi-VN" sz="6400" b="1">
                <a:solidFill>
                  <a:srgbClr val="003399"/>
                </a:solidFill>
                <a:latin typeface="+mn-lt"/>
              </a:rPr>
              <a:t>tới bên suối trong cho tôi đây bồi dưỡng lại. Theo đường nẻo công minh, Ngài dẫn tôi vì Uy Danh.</a:t>
            </a:r>
            <a:endParaRPr lang="en-US" sz="6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99"/>
                </a:solidFill>
                <a:latin typeface="+mn-lt"/>
              </a:rPr>
              <a:t>Có Chúa chăn dắt tôi, nên tôi không còn thiếu gì.</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03447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a:solidFill>
                  <a:srgbClr val="FF0000"/>
                </a:solidFill>
                <a:effectLst>
                  <a:outerShdw blurRad="38100" dist="38100" dir="2700000" algn="tl">
                    <a:srgbClr val="000000">
                      <a:alpha val="43137"/>
                    </a:srgbClr>
                  </a:outerShdw>
                </a:effectLst>
                <a:cs typeface="Times New Roman" pitchFamily="18" charset="0"/>
              </a:rPr>
              <a:t>Tk3</a:t>
            </a:r>
            <a:r>
              <a:rPr lang="en-US" sz="6600" b="1" u="sng">
                <a:solidFill>
                  <a:srgbClr val="FF0000"/>
                </a:solidFill>
                <a:effectLst>
                  <a:outerShdw blurRad="38100" dist="38100" dir="2700000" algn="tl">
                    <a:srgbClr val="000000">
                      <a:alpha val="43137"/>
                    </a:srgbClr>
                  </a:outerShdw>
                </a:effectLst>
                <a:cs typeface="Times New Roman" pitchFamily="18" charset="0"/>
              </a:rPr>
              <a:t>:</a:t>
            </a:r>
            <a:r>
              <a:rPr lang="en-US" sz="6600" b="1">
                <a:solidFill>
                  <a:srgbClr val="003399"/>
                </a:solidFill>
                <a:effectLst>
                  <a:outerShdw blurRad="38100" dist="38100" dir="2700000" algn="tl">
                    <a:srgbClr val="000000">
                      <a:alpha val="43137"/>
                    </a:srgbClr>
                  </a:outerShdw>
                </a:effectLst>
                <a:cs typeface="Times New Roman" pitchFamily="18" charset="0"/>
              </a:rPr>
              <a:t> </a:t>
            </a:r>
            <a:r>
              <a:rPr lang="vi-VN" sz="6600" b="1">
                <a:solidFill>
                  <a:srgbClr val="003399"/>
                </a:solidFill>
              </a:rPr>
              <a:t>Dẫu lúc qua lũng sâu, con đâu lo sợ khốn cùng. Bởi Ngài ở bên con, cầm sẵn côn trượng chở che.</a:t>
            </a: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99"/>
                </a:solidFill>
                <a:latin typeface="+mn-lt"/>
              </a:rPr>
              <a:t>Có Chúa chăn dắt tôi, nên tôi không còn thiếu gì.</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0344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1">
                <a:solidFill>
                  <a:srgbClr val="003399"/>
                </a:solidFill>
                <a:latin typeface="+mn-lt"/>
              </a:rPr>
              <a:t>Chúa nói: Tôi là mục tử tốt lành. Tôi biết các chiên Tôi và các chiên Tôi biết Tôi.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cs typeface="Times New Roman" pitchFamily="18" charset="0"/>
              </a:rPr>
              <a:t>Alleluia…Alleluia</a:t>
            </a:r>
            <a:endParaRPr lang="en-US" sz="4000" u="sng">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cs typeface="Times New Roman" pitchFamily="18" charset="0"/>
              </a:rPr>
              <a:t>Alleluia…Alleluia</a:t>
            </a:r>
            <a:endParaRPr lang="en-US" sz="3200" u="sng">
              <a:solidFill>
                <a:srgbClr val="FF0000"/>
              </a:solidFill>
            </a:endParaRPr>
          </a:p>
        </p:txBody>
      </p:sp>
    </p:spTree>
    <p:extLst>
      <p:ext uri="{BB962C8B-B14F-4D97-AF65-F5344CB8AC3E}">
        <p14:creationId xmlns:p14="http://schemas.microsoft.com/office/powerpoint/2010/main" val="15645332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400" b="1" u="sng" dirty="0">
                <a:solidFill>
                  <a:srgbClr val="FF0000"/>
                </a:solidFill>
                <a:effectLst>
                  <a:outerShdw blurRad="38100" dist="38100" dir="2700000" algn="tl">
                    <a:srgbClr val="000000">
                      <a:alpha val="43137"/>
                    </a:srgbClr>
                  </a:outerShdw>
                </a:effectLst>
                <a:latin typeface="+mn-lt"/>
                <a:cs typeface="Times New Roman" pitchFamily="18" charset="0"/>
              </a:rPr>
              <a:t>Tk4</a:t>
            </a:r>
            <a:r>
              <a:rPr lang="en-US" sz="6400" b="1" u="sng">
                <a:solidFill>
                  <a:srgbClr val="FF0000"/>
                </a:solidFill>
                <a:effectLst>
                  <a:outerShdw blurRad="38100" dist="38100" dir="2700000" algn="tl">
                    <a:srgbClr val="000000">
                      <a:alpha val="43137"/>
                    </a:srgbClr>
                  </a:outerShdw>
                </a:effectLst>
                <a:latin typeface="+mn-lt"/>
                <a:cs typeface="Times New Roman" pitchFamily="18" charset="0"/>
              </a:rPr>
              <a:t>:</a:t>
            </a:r>
            <a:r>
              <a:rPr lang="en-US" sz="6400" b="1">
                <a:solidFill>
                  <a:srgbClr val="003399"/>
                </a:solidFill>
                <a:effectLst>
                  <a:outerShdw blurRad="38100" dist="38100" dir="2700000" algn="tl">
                    <a:srgbClr val="000000">
                      <a:alpha val="43137"/>
                    </a:srgbClr>
                  </a:outerShdw>
                </a:effectLst>
                <a:latin typeface="+mn-lt"/>
                <a:cs typeface="Times New Roman" pitchFamily="18" charset="0"/>
              </a:rPr>
              <a:t> </a:t>
            </a:r>
            <a:r>
              <a:rPr lang="vi-VN" sz="6400" b="1">
                <a:solidFill>
                  <a:srgbClr val="003399"/>
                </a:solidFill>
                <a:latin typeface="+mn-lt"/>
              </a:rPr>
              <a:t>Chúa thiết con bữa ăn ngay khi quân thù đối mặt. Xức dầu tỏa hương thơm và cứ châm rượu đầy ly.</a:t>
            </a:r>
            <a:endParaRPr lang="en-US" sz="6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400" b="1" u="sng" dirty="0">
                <a:solidFill>
                  <a:srgbClr val="FF0000"/>
                </a:solidFill>
                <a:effectLst>
                  <a:outerShdw blurRad="38100" dist="38100" dir="2700000" algn="tl">
                    <a:srgbClr val="000000">
                      <a:alpha val="43137"/>
                    </a:srgbClr>
                  </a:outerShdw>
                </a:effectLst>
                <a:cs typeface="Times New Roman" pitchFamily="18" charset="0"/>
              </a:rPr>
              <a:t>Tk5</a:t>
            </a:r>
            <a:r>
              <a:rPr lang="en-US" sz="6400" b="1" u="sng">
                <a:solidFill>
                  <a:srgbClr val="FF0000"/>
                </a:solidFill>
                <a:effectLst>
                  <a:outerShdw blurRad="38100" dist="38100" dir="2700000" algn="tl">
                    <a:srgbClr val="000000">
                      <a:alpha val="43137"/>
                    </a:srgbClr>
                  </a:outerShdw>
                </a:effectLst>
                <a:cs typeface="Times New Roman" pitchFamily="18" charset="0"/>
              </a:rPr>
              <a:t>:</a:t>
            </a:r>
            <a:r>
              <a:rPr lang="en-US" sz="6400" b="1">
                <a:solidFill>
                  <a:srgbClr val="003399"/>
                </a:solidFill>
                <a:effectLst>
                  <a:outerShdw blurRad="38100" dist="38100" dir="2700000" algn="tl">
                    <a:srgbClr val="000000">
                      <a:alpha val="43137"/>
                    </a:srgbClr>
                  </a:outerShdw>
                </a:effectLst>
                <a:cs typeface="Times New Roman" pitchFamily="18" charset="0"/>
              </a:rPr>
              <a:t> </a:t>
            </a:r>
            <a:r>
              <a:rPr lang="vi-VN" sz="6400" b="1" smtClean="0">
                <a:solidFill>
                  <a:srgbClr val="003399"/>
                </a:solidFill>
              </a:rPr>
              <a:t>Chúa </a:t>
            </a:r>
            <a:r>
              <a:rPr lang="vi-VN" sz="6400" b="1">
                <a:solidFill>
                  <a:srgbClr val="003399"/>
                </a:solidFill>
              </a:rPr>
              <a:t>vẫn che chở con trong ân thiêng và nghĩa tình. Con được ở vương cung qua tháng năm dài triền miên.</a:t>
            </a:r>
            <a:endParaRPr lang="en-US" sz="6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99"/>
                </a:solidFill>
                <a:latin typeface="+mn-lt"/>
              </a:rPr>
              <a:t>Có Chúa chăn dắt tôi, nên tôi không còn thiếu gì.</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03447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85344" y="57150"/>
            <a:ext cx="8584401" cy="1077218"/>
          </a:xfrm>
          <a:prstGeom prst="rect">
            <a:avLst/>
          </a:prstGeom>
          <a:noFill/>
        </p:spPr>
        <p:txBody>
          <a:bodyPr wrap="none" rtlCol="0">
            <a:spAutoFit/>
          </a:bodyPr>
          <a:lstStyle/>
          <a:p>
            <a:r>
              <a:rPr lang="en-US" sz="3200" smtClean="0">
                <a:solidFill>
                  <a:schemeClr val="bg1"/>
                </a:solidFill>
              </a:rPr>
              <a:t>Bài </a:t>
            </a:r>
            <a:r>
              <a:rPr lang="en-US" sz="3200" smtClean="0">
                <a:solidFill>
                  <a:schemeClr val="bg1"/>
                </a:solidFill>
              </a:rPr>
              <a:t>đọc </a:t>
            </a:r>
            <a:r>
              <a:rPr lang="en-US" sz="3200" smtClean="0">
                <a:solidFill>
                  <a:schemeClr val="bg1"/>
                </a:solidFill>
              </a:rPr>
              <a:t>2</a:t>
            </a:r>
            <a:endParaRPr lang="en-US" sz="3200" smtClean="0">
              <a:solidFill>
                <a:schemeClr val="bg1"/>
              </a:solidFill>
            </a:endParaRPr>
          </a:p>
          <a:p>
            <a:r>
              <a:rPr lang="en-US" sz="3200" smtClean="0">
                <a:solidFill>
                  <a:schemeClr val="bg1"/>
                </a:solidFill>
              </a:rPr>
              <a:t>Bài </a:t>
            </a:r>
            <a:r>
              <a:rPr lang="en-US" sz="3200" smtClean="0">
                <a:solidFill>
                  <a:schemeClr val="bg1"/>
                </a:solidFill>
              </a:rPr>
              <a:t>trích </a:t>
            </a:r>
            <a:r>
              <a:rPr lang="en-US" sz="3200" smtClean="0">
                <a:solidFill>
                  <a:schemeClr val="bg1"/>
                </a:solidFill>
              </a:rPr>
              <a:t>thư thứ nhất của thánh Phê-rô Tông </a:t>
            </a:r>
            <a:r>
              <a:rPr lang="en-US" sz="3200" smtClean="0">
                <a:solidFill>
                  <a:schemeClr val="bg1"/>
                </a:solidFill>
              </a:rPr>
              <a:t>Đồ</a:t>
            </a:r>
            <a:endParaRPr lang="en-US" sz="3200">
              <a:solidFill>
                <a:schemeClr val="bg1"/>
              </a:solidFill>
            </a:endParaRPr>
          </a:p>
        </p:txBody>
      </p:sp>
      <p:sp>
        <p:nvSpPr>
          <p:cNvPr id="7" name="TextBox 6"/>
          <p:cNvSpPr txBox="1"/>
          <p:nvPr/>
        </p:nvSpPr>
        <p:spPr>
          <a:xfrm>
            <a:off x="295656" y="1200150"/>
            <a:ext cx="8610600" cy="1323439"/>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4000" smtClean="0">
                <a:solidFill>
                  <a:prstClr val="white"/>
                </a:solidFill>
              </a:rPr>
              <a:t>Anh em đã quay về với vị mục tử,</a:t>
            </a:r>
          </a:p>
          <a:p>
            <a:r>
              <a:rPr lang="en-US" sz="4000" smtClean="0">
                <a:solidFill>
                  <a:prstClr val="white"/>
                </a:solidFill>
              </a:rPr>
              <a:t>Đấng chăm sóc linh hồn anh em</a:t>
            </a:r>
            <a:endParaRPr lang="en-US" sz="4000">
              <a:solidFill>
                <a:prstClr val="white"/>
              </a:solidFill>
            </a:endParaRPr>
          </a:p>
        </p:txBody>
      </p:sp>
    </p:spTree>
    <p:extLst>
      <p:ext uri="{BB962C8B-B14F-4D97-AF65-F5344CB8AC3E}">
        <p14:creationId xmlns:p14="http://schemas.microsoft.com/office/powerpoint/2010/main" val="30366647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1">
                <a:solidFill>
                  <a:srgbClr val="003399"/>
                </a:solidFill>
                <a:latin typeface="+mn-lt"/>
              </a:rPr>
              <a:t>Chúa nói: Tôi là mục tử tốt lành. Tôi biết các chiên Tôi và các chiên Tôi biết Tôi.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9835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a:solidFill>
                  <a:srgbClr val="FF0000"/>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húa ban những ân huệ thích hợp cho từng thời đại,</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4686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schemeClr val="bg1"/>
                </a:solidFill>
              </a:rPr>
              <a:t>Lời Nguyện Tín Hữu</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Kính Tiến Chúa</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Lm. Kim Long</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a:solidFill>
                  <a:srgbClr val="003399"/>
                </a:solidFill>
              </a:rPr>
              <a:t>Bánh miến với ly rượu </a:t>
            </a:r>
            <a:r>
              <a:rPr lang="vi-VN" sz="4800" b="1" smtClean="0">
                <a:solidFill>
                  <a:srgbClr val="003399"/>
                </a:solidFill>
              </a:rPr>
              <a:t>nho,</a:t>
            </a:r>
            <a:r>
              <a:rPr lang="en-US" sz="4800" b="1" smtClean="0">
                <a:solidFill>
                  <a:srgbClr val="003399"/>
                </a:solidFill>
              </a:rPr>
              <a:t> </a:t>
            </a:r>
            <a:r>
              <a:rPr lang="vi-VN" sz="4800" b="1" smtClean="0">
                <a:solidFill>
                  <a:srgbClr val="003399"/>
                </a:solidFill>
              </a:rPr>
              <a:t>kính </a:t>
            </a:r>
            <a:r>
              <a:rPr lang="vi-VN" sz="4800" b="1">
                <a:solidFill>
                  <a:srgbClr val="003399"/>
                </a:solidFill>
              </a:rPr>
              <a:t>tiến Chúa với bao tâm tình thơm tho bay tới thiên </a:t>
            </a:r>
            <a:r>
              <a:rPr lang="vi-VN" sz="4800" b="1" smtClean="0">
                <a:solidFill>
                  <a:srgbClr val="003399"/>
                </a:solidFill>
              </a:rPr>
              <a:t>đình.</a:t>
            </a:r>
            <a:r>
              <a:rPr lang="en-US" sz="4800" b="1" smtClean="0">
                <a:solidFill>
                  <a:srgbClr val="003399"/>
                </a:solidFill>
              </a:rPr>
              <a:t> </a:t>
            </a:r>
            <a:r>
              <a:rPr lang="vi-VN" sz="4800" b="1" smtClean="0">
                <a:solidFill>
                  <a:srgbClr val="003399"/>
                </a:solidFill>
              </a:rPr>
              <a:t>Hòa </a:t>
            </a:r>
            <a:r>
              <a:rPr lang="vi-VN" sz="4800" b="1">
                <a:solidFill>
                  <a:srgbClr val="003399"/>
                </a:solidFill>
              </a:rPr>
              <a:t>lẫn với hương kinh nguyện Chúa khứng nhận cho.</a:t>
            </a:r>
            <a:endParaRPr lang="en-US" altLang="en-US" sz="48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4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a:solidFill>
                  <a:srgbClr val="003399"/>
                </a:solidFill>
              </a:rPr>
              <a:t>Tấm bánh này chính Chúa tạo sinh bởi cây lúa con vun trồng và Ngài khiến trổ </a:t>
            </a:r>
            <a:r>
              <a:rPr lang="vi-VN" sz="5400" b="1" smtClean="0">
                <a:solidFill>
                  <a:srgbClr val="003399"/>
                </a:solidFill>
              </a:rPr>
              <a:t>bông.</a:t>
            </a:r>
            <a:r>
              <a:rPr lang="en-US" sz="5400" b="1" smtClean="0">
                <a:solidFill>
                  <a:srgbClr val="003399"/>
                </a:solidFill>
              </a:rPr>
              <a:t> </a:t>
            </a:r>
            <a:r>
              <a:rPr lang="vi-VN" sz="5400" b="1" smtClean="0">
                <a:solidFill>
                  <a:srgbClr val="003399"/>
                </a:solidFill>
              </a:rPr>
              <a:t>Xin </a:t>
            </a:r>
            <a:r>
              <a:rPr lang="vi-VN" sz="5400" b="1">
                <a:solidFill>
                  <a:srgbClr val="003399"/>
                </a:solidFill>
              </a:rPr>
              <a:t>dâng lên để thành nguồn sống nhân trần.</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a:solidFill>
                  <a:srgbClr val="003399"/>
                </a:solidFill>
              </a:rPr>
              <a:t>Bánh miến với ly rượu </a:t>
            </a:r>
            <a:r>
              <a:rPr lang="vi-VN" sz="4800" b="1" smtClean="0">
                <a:solidFill>
                  <a:srgbClr val="003399"/>
                </a:solidFill>
              </a:rPr>
              <a:t>nho,</a:t>
            </a:r>
            <a:r>
              <a:rPr lang="en-US" sz="4800" b="1" smtClean="0">
                <a:solidFill>
                  <a:srgbClr val="003399"/>
                </a:solidFill>
              </a:rPr>
              <a:t> </a:t>
            </a:r>
            <a:r>
              <a:rPr lang="vi-VN" sz="4800" b="1" smtClean="0">
                <a:solidFill>
                  <a:srgbClr val="003399"/>
                </a:solidFill>
              </a:rPr>
              <a:t>kính </a:t>
            </a:r>
            <a:r>
              <a:rPr lang="vi-VN" sz="4800" b="1">
                <a:solidFill>
                  <a:srgbClr val="003399"/>
                </a:solidFill>
              </a:rPr>
              <a:t>tiến Chúa với bao tâm tình thơm tho bay tới thiên </a:t>
            </a:r>
            <a:r>
              <a:rPr lang="vi-VN" sz="4800" b="1" smtClean="0">
                <a:solidFill>
                  <a:srgbClr val="003399"/>
                </a:solidFill>
              </a:rPr>
              <a:t>đình.</a:t>
            </a:r>
            <a:r>
              <a:rPr lang="en-US" sz="4800" b="1" smtClean="0">
                <a:solidFill>
                  <a:srgbClr val="003399"/>
                </a:solidFill>
              </a:rPr>
              <a:t> </a:t>
            </a:r>
            <a:r>
              <a:rPr lang="vi-VN" sz="4800" b="1" smtClean="0">
                <a:solidFill>
                  <a:srgbClr val="003399"/>
                </a:solidFill>
              </a:rPr>
              <a:t>Hòa </a:t>
            </a:r>
            <a:r>
              <a:rPr lang="vi-VN" sz="4800" b="1">
                <a:solidFill>
                  <a:srgbClr val="003399"/>
                </a:solidFill>
              </a:rPr>
              <a:t>lẫn với hương kinh nguyện Chúa khứng nhận cho.</a:t>
            </a:r>
            <a:endParaRPr lang="en-US" altLang="en-US" sz="48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70178146"/>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4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a:solidFill>
                  <a:srgbClr val="003399"/>
                </a:solidFill>
              </a:rPr>
              <a:t>Trót xác hồn Chúa đã tạo sinh, trải bao tháng năm trên đời vọng về Chúa chẳng ngơi.</a:t>
            </a:r>
          </a:p>
          <a:p>
            <a:pPr marL="27385" indent="0" algn="just">
              <a:lnSpc>
                <a:spcPct val="120000"/>
              </a:lnSpc>
              <a:buNone/>
            </a:pPr>
            <a:r>
              <a:rPr lang="vi-VN" sz="5400" b="1">
                <a:solidFill>
                  <a:srgbClr val="003399"/>
                </a:solidFill>
              </a:rPr>
              <a:t>Xin dâng lên để được nhuần thấm ân tình.</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13139438"/>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a:solidFill>
                  <a:srgbClr val="003399"/>
                </a:solidFill>
              </a:rPr>
              <a:t>Bánh miến với ly rượu </a:t>
            </a:r>
            <a:r>
              <a:rPr lang="vi-VN" sz="4800" b="1" smtClean="0">
                <a:solidFill>
                  <a:srgbClr val="003399"/>
                </a:solidFill>
              </a:rPr>
              <a:t>nho,</a:t>
            </a:r>
            <a:r>
              <a:rPr lang="en-US" sz="4800" b="1" smtClean="0">
                <a:solidFill>
                  <a:srgbClr val="003399"/>
                </a:solidFill>
              </a:rPr>
              <a:t> </a:t>
            </a:r>
            <a:r>
              <a:rPr lang="vi-VN" sz="4800" b="1" smtClean="0">
                <a:solidFill>
                  <a:srgbClr val="003399"/>
                </a:solidFill>
              </a:rPr>
              <a:t>kính </a:t>
            </a:r>
            <a:r>
              <a:rPr lang="vi-VN" sz="4800" b="1">
                <a:solidFill>
                  <a:srgbClr val="003399"/>
                </a:solidFill>
              </a:rPr>
              <a:t>tiến Chúa với bao tâm tình thơm tho bay tới thiên </a:t>
            </a:r>
            <a:r>
              <a:rPr lang="vi-VN" sz="4800" b="1" smtClean="0">
                <a:solidFill>
                  <a:srgbClr val="003399"/>
                </a:solidFill>
              </a:rPr>
              <a:t>đình.</a:t>
            </a:r>
            <a:r>
              <a:rPr lang="en-US" sz="4800" b="1" smtClean="0">
                <a:solidFill>
                  <a:srgbClr val="003399"/>
                </a:solidFill>
              </a:rPr>
              <a:t> </a:t>
            </a:r>
            <a:r>
              <a:rPr lang="vi-VN" sz="4800" b="1" smtClean="0">
                <a:solidFill>
                  <a:srgbClr val="003399"/>
                </a:solidFill>
              </a:rPr>
              <a:t>Hòa </a:t>
            </a:r>
            <a:r>
              <a:rPr lang="vi-VN" sz="4800" b="1">
                <a:solidFill>
                  <a:srgbClr val="003399"/>
                </a:solidFill>
              </a:rPr>
              <a:t>lẫn với hương kinh nguyện Chúa khứng nhận cho.</a:t>
            </a:r>
            <a:endParaRPr lang="en-US" altLang="en-US" sz="48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70178146"/>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a:solidFill>
                  <a:srgbClr val="003399"/>
                </a:solidFill>
                <a:effectLst>
                  <a:outerShdw blurRad="38100" dist="38100" dir="2700000" algn="tl">
                    <a:srgbClr val="000000">
                      <a:alpha val="43137"/>
                    </a:srgbClr>
                  </a:outerShdw>
                </a:effectLst>
                <a:latin typeface="+mj-lt"/>
              </a:rPr>
              <a:t>này chúng con đang </a:t>
            </a:r>
            <a:r>
              <a:rPr lang="en-US" sz="5900" b="1">
                <a:solidFill>
                  <a:srgbClr val="003399"/>
                </a:solidFill>
                <a:effectLst>
                  <a:outerShdw blurRad="38100" dist="38100" dir="2700000" algn="tl">
                    <a:srgbClr val="000000">
                      <a:alpha val="43137"/>
                    </a:srgbClr>
                  </a:outerShdw>
                </a:effectLst>
                <a:latin typeface="+mj-lt"/>
                <a:cs typeface="Times New Roman" pitchFamily="18" charset="0"/>
              </a:rPr>
              <a:t>chúng</a:t>
            </a:r>
            <a:r>
              <a:rPr lang="vi-VN" sz="5900" b="1">
                <a:solidFill>
                  <a:srgbClr val="003399"/>
                </a:solidFill>
                <a:effectLst>
                  <a:outerShdw blurRad="38100" dist="38100" dir="2700000" algn="tl">
                    <a:srgbClr val="000000">
                      <a:alpha val="43137"/>
                    </a:srgbClr>
                  </a:outerShdw>
                </a:effectLst>
                <a:latin typeface="+mj-lt"/>
              </a:rPr>
              <a:t> lời cầu nguyện cho các</a:t>
            </a:r>
            <a:br>
              <a:rPr lang="vi-VN" sz="5900" b="1">
                <a:solidFill>
                  <a:srgbClr val="003399"/>
                </a:solidFill>
                <a:effectLst>
                  <a:outerShdw blurRad="38100" dist="38100" dir="2700000" algn="tl">
                    <a:srgbClr val="000000">
                      <a:alpha val="43137"/>
                    </a:srgbClr>
                  </a:outerShdw>
                </a:effectLst>
                <a:latin typeface="+mj-lt"/>
              </a:rPr>
            </a:br>
            <a:r>
              <a:rPr lang="en-US" sz="5900" b="1">
                <a:solidFill>
                  <a:srgbClr val="003399"/>
                </a:solidFill>
                <a:effectLst>
                  <a:outerShdw blurRad="38100" dist="38100" dir="2700000" algn="tl">
                    <a:srgbClr val="000000">
                      <a:alpha val="43137"/>
                    </a:srgbClr>
                  </a:outerShdw>
                </a:effectLst>
                <a:latin typeface="+mj-lt"/>
                <a:cs typeface="Times New Roman" pitchFamily="18" charset="0"/>
              </a:rPr>
              <a:t>Giám mục, </a:t>
            </a:r>
            <a:r>
              <a:rPr lang="vi-VN" sz="5900" b="1">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92380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 Hiệp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0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Mục Tử Nhân Lành</a:t>
            </a:r>
            <a:endParaRPr lang="en-US" sz="8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Thái Nguyên</a:t>
            </a:r>
            <a:endPar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latin typeface="+mj-lt"/>
                <a:cs typeface="Times New Roman" panose="02020603050405020304" pitchFamily="18" charset="0"/>
              </a:rPr>
              <a:t>Giê-su mục tử nhân lành chăn dắt đoàn chiên. Ngài đến để cứu độ nhân trần, để hợp nhất nhân loại. Ngài đến để đem lại nguồn sống, sự sống ngàn thu.</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7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700" b="1">
                <a:solidFill>
                  <a:srgbClr val="003399"/>
                </a:solidFill>
                <a:latin typeface="+mj-lt"/>
                <a:cs typeface="Times New Roman" panose="02020603050405020304" pitchFamily="18" charset="0"/>
              </a:rPr>
              <a:t>Xin cho chúng con biết lắng nghe Lời Ngài, biết thực thi Lời chân lý. Lời ân phúc, Lời sự sống, Lời tình yêu.</a:t>
            </a:r>
            <a:endParaRPr lang="en-US" sz="5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a:solidFill>
                  <a:srgbClr val="003399"/>
                </a:solidFill>
                <a:cs typeface="Times New Roman" panose="02020603050405020304" pitchFamily="18" charset="0"/>
              </a:rPr>
              <a:t>Sống giữa cõi đời với bao điều lôi cuốn, xin cho con thinh lặng nghe tiếng Chúa, luôn vang lên từ sâu thẳm của trái tim mình.</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98495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latin typeface="+mj-lt"/>
                <a:cs typeface="Times New Roman" panose="02020603050405020304" pitchFamily="18" charset="0"/>
              </a:rPr>
              <a:t>Giê-su mục tử nhân lành chăn dắt đoàn chiên. Ngài đến để cứu độ nhân trần, để hợp nhất nhân loại. Ngài đến để đem lại nguồn sống, sự sống ngàn thu.</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452833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a:solidFill>
                  <a:srgbClr val="003399"/>
                </a:solidFill>
                <a:latin typeface="+mj-lt"/>
                <a:cs typeface="Times New Roman" panose="02020603050405020304" pitchFamily="18" charset="0"/>
              </a:rPr>
              <a:t>Xin cho chúng con biết lắng sâu cầu nguyện, biết dành riêng một mình cho Chúa, ở trong Chúa để trở nên một với Chúa,</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a:solidFill>
                  <a:srgbClr val="003399"/>
                </a:solidFill>
                <a:latin typeface="+mj-lt"/>
                <a:cs typeface="Times New Roman" panose="02020603050405020304" pitchFamily="18" charset="0"/>
              </a:rPr>
              <a:t>giữa bao nhọc nhằn, bao nhiêu điều giăng mắc, xin cho con biết tìm theo ý Chúa, luôn an vui chẳng lo sợ vì Chúa che chở.</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768068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latin typeface="+mj-lt"/>
                <a:cs typeface="Times New Roman" panose="02020603050405020304" pitchFamily="18" charset="0"/>
              </a:rPr>
              <a:t>Giê-su mục tử nhân lành chăn dắt đoàn chiên. Ngài đến để cứu độ nhân trần, để hợp nhất nhân loại. Ngài đến để đem lại nguồn sống, sự sống ngàn thu.</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4528333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a:solidFill>
                  <a:srgbClr val="003399"/>
                </a:solidFill>
                <a:latin typeface="+mj-lt"/>
                <a:cs typeface="Times New Roman" panose="02020603050405020304" pitchFamily="18" charset="0"/>
              </a:rPr>
              <a:t>Xin cho chúng con biết hết tâm phục vụ, hết lòng lo cho người khốn khó, người cô đơn, người đau yếu, người túng thiếu.</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a:solidFill>
                  <a:srgbClr val="003399"/>
                </a:solidFill>
                <a:latin typeface="+mj-lt"/>
                <a:cs typeface="Times New Roman" panose="02020603050405020304" pitchFamily="18" charset="0"/>
              </a:rPr>
              <a:t>Sớt chia nỗi niềm với bao người thương đau, trao cho nhau một niềm tin tất thắng, đem an vui cho cõi đời đầy những ưu phiền.</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42657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8658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latin typeface="+mj-lt"/>
                <a:cs typeface="Times New Roman" panose="02020603050405020304" pitchFamily="18" charset="0"/>
              </a:rPr>
              <a:t>Giê-su mục tử nhân lành chăn dắt đoàn chiên. Ngài đến để cứu độ nhân trần, để hợp nhất nhân loại. Ngài đến để đem lại nguồn sống, sự sống ngàn thu.</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4528333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a:solidFill>
                  <a:srgbClr val="003399"/>
                </a:solidFill>
                <a:latin typeface="+mj-lt"/>
                <a:cs typeface="Times New Roman" panose="02020603050405020304" pitchFamily="18" charset="0"/>
              </a:rPr>
              <a:t>Xin cho chúng con những linh mục nhiệt tâm, hết lòng lo cho đoàn chiên Chúa, và biết sống đời dâng hiến thuộc về Chúa.</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869747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a:solidFill>
                  <a:srgbClr val="003399"/>
                </a:solidFill>
                <a:latin typeface="+mj-lt"/>
                <a:cs typeface="Times New Roman" panose="02020603050405020304" pitchFamily="18" charset="0"/>
              </a:rPr>
              <a:t>Chúa cho linh mục có tấm lòng như Chúa, luôn hy sinh chính mình cho Nước Chúa, mang trong tim tình sáng ngời để hiến cho đời.</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55429001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latin typeface="+mj-lt"/>
                <a:cs typeface="Times New Roman" panose="02020603050405020304" pitchFamily="18" charset="0"/>
              </a:rPr>
              <a:t>Giê-su mục tử nhân lành chăn dắt đoàn chiên. Ngài đến để cứu độ nhân trần, để hợp nhất nhân loại. Ngài đến để đem lại nguồn sống, sự sống ngàn thu.</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4528333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5400" b="1" smtClean="0">
                <a:solidFill>
                  <a:srgbClr val="FF0000"/>
                </a:solidFill>
                <a:latin typeface="+mj-lt"/>
                <a:cs typeface="Times New Roman" panose="02020603050405020304" pitchFamily="18" charset="0"/>
              </a:rPr>
              <a:t>Xin Cho Con</a:t>
            </a:r>
            <a:r>
              <a:rPr lang="vi-VN" sz="4400">
                <a:solidFill>
                  <a:srgbClr val="FF0000"/>
                </a:solidFill>
                <a:latin typeface="+mj-lt"/>
                <a:cs typeface="Times New Roman" panose="02020603050405020304" pitchFamily="18" charset="0"/>
              </a:rPr>
              <a:t/>
            </a:r>
            <a:br>
              <a:rPr lang="vi-VN" sz="4400">
                <a:solidFill>
                  <a:srgbClr val="FF0000"/>
                </a:solidFill>
                <a:latin typeface="+mj-lt"/>
                <a:cs typeface="Times New Roman" panose="02020603050405020304" pitchFamily="18" charset="0"/>
              </a:rPr>
            </a:br>
            <a:r>
              <a:rPr lang="en-US" b="1" smtClean="0">
                <a:solidFill>
                  <a:srgbClr val="FF0000"/>
                </a:solidFill>
                <a:latin typeface="+mj-lt"/>
                <a:cs typeface="Times New Roman" panose="02020603050405020304" pitchFamily="18" charset="0"/>
              </a:rPr>
              <a:t>Lm. Ân Đức</a:t>
            </a: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247317"/>
          </a:xfrm>
          <a:prstGeom prst="rect">
            <a:avLst/>
          </a:prstGeom>
        </p:spPr>
        <p:txBody>
          <a:bodyPr wrap="square">
            <a:spAutoFit/>
          </a:bodyPr>
          <a:lstStyle/>
          <a:p>
            <a:pPr algn="just"/>
            <a:r>
              <a:rPr lang="en-US" sz="45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5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5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500" b="1">
                <a:solidFill>
                  <a:srgbClr val="003399"/>
                </a:solidFill>
                <a:latin typeface="+mj-lt"/>
                <a:cs typeface="Times New Roman" panose="02020603050405020304" pitchFamily="18" charset="0"/>
              </a:rPr>
              <a:t>Xin cho con dám hiến tế cuộc đời, dám đi vào một cuộc phiêu lưu. Dám xin vâng, dám lên đường, dám trả lời: Lạy Chúa! Con đây. Xin cho con dám dấn bước theo Ngài, dẫu trên đường còn nhiều chông gai. </a:t>
            </a:r>
            <a:endParaRPr lang="en-US" sz="45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4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400" b="1">
                <a:solidFill>
                  <a:srgbClr val="003399"/>
                </a:solidFill>
                <a:latin typeface="+mj-lt"/>
                <a:cs typeface="Times New Roman" panose="02020603050405020304" pitchFamily="18" charset="0"/>
              </a:rPr>
              <a:t>Dám hy sinh, dám quên mình, dám sẵn sàng thực thi ý Ngài. Xin cho con trở nên của lễ sát tế mỗi ngày để kính dâng Cha. Xin cho con trở nên nhỏ bé để Chúa lớn lên trong con hằng ngày.</a:t>
            </a:r>
            <a:endParaRPr lang="vi-VN" sz="4400" b="1" dirty="0" err="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3537821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2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2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200" b="1">
                <a:solidFill>
                  <a:srgbClr val="003399"/>
                </a:solidFill>
                <a:latin typeface="+mj-lt"/>
                <a:cs typeface="Times New Roman" panose="02020603050405020304" pitchFamily="18" charset="0"/>
              </a:rPr>
              <a:t>Xin cho con dám hiến tế cuộc đời để âm thầm phục vụ anh em. Dám yêu thương hết mọi người, giống như Ngài: Mục Tử khiêm nhu. Xin cho con dám gắn bó cuộc đời với duyên tình thập tự vinh quang với </a:t>
            </a:r>
            <a:r>
              <a:rPr lang="vi-VN" sz="4200" b="1" smtClean="0">
                <a:solidFill>
                  <a:srgbClr val="003399"/>
                </a:solidFill>
                <a:latin typeface="+mj-lt"/>
                <a:cs typeface="Times New Roman" panose="02020603050405020304" pitchFamily="18" charset="0"/>
              </a:rPr>
              <a:t>Giê-su</a:t>
            </a:r>
            <a:endParaRPr lang="en-US" sz="42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2357</Words>
  <Application>Microsoft Office PowerPoint</Application>
  <PresentationFormat>On-screen Show (16:9)</PresentationFormat>
  <Paragraphs>148</Paragraphs>
  <Slides>101</Slides>
  <Notes>0</Notes>
  <HiddenSlides>0</HiddenSlides>
  <MMClips>0</MMClips>
  <ScaleCrop>false</ScaleCrop>
  <HeadingPairs>
    <vt:vector size="4" baseType="variant">
      <vt:variant>
        <vt:lpstr>Theme</vt:lpstr>
      </vt:variant>
      <vt:variant>
        <vt:i4>29</vt:i4>
      </vt:variant>
      <vt:variant>
        <vt:lpstr>Slide Titles</vt:lpstr>
      </vt:variant>
      <vt:variant>
        <vt:i4>101</vt:i4>
      </vt:variant>
    </vt:vector>
  </HeadingPairs>
  <TitlesOfParts>
    <vt:vector size="130" baseType="lpstr">
      <vt:lpstr>Office Theme</vt:lpstr>
      <vt:lpstr>7_Office Theme</vt:lpstr>
      <vt:lpstr>10_Office Theme</vt:lpstr>
      <vt:lpstr>36_Default Design</vt:lpstr>
      <vt:lpstr>37_Default Design</vt:lpstr>
      <vt:lpstr>1_Office Theme</vt:lpstr>
      <vt:lpstr>2_Office Theme</vt:lpstr>
      <vt:lpstr>3_Office Theme</vt:lpstr>
      <vt:lpstr>4_Office Theme</vt:lpstr>
      <vt:lpstr>5_Office Theme</vt:lpstr>
      <vt:lpstr>6_Office Theme</vt:lpstr>
      <vt:lpstr>9_Office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PowerPoint Presentation</vt:lpstr>
      <vt:lpstr>Tập Hát Cộng Đoàn</vt:lpstr>
      <vt:lpstr>Đk: Có Chúa chăn dắt tôi, nên tôi không còn thiếu gì.</vt:lpstr>
      <vt:lpstr>Tk1: Có Chúa chăn dắt tôi nên tôi không còn thiếu gì. Trên đồng cỏ xanh tươi Ngài dẫn tôi vào nghỉ ngơi.</vt:lpstr>
      <vt:lpstr>Chúa nói: Tôi là mục tử tốt lành. Tôi biết các chiên Tôi và các chiên Tôi biết Tôi.</vt:lpstr>
      <vt:lpstr>PowerPoint Presentation</vt:lpstr>
      <vt:lpstr>Lạy Chúa Thánh Thần là Ánh sáng Chân lý vẹn toàn, húa ban những ân huệ thích hợp cho từng thời đại, và dùng nhiều cách thế kỳ diệu để hướng dẫn Hội Thánh,</vt:lpstr>
      <vt:lpstr>này chúng con đang chúng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 </vt:lpstr>
      <vt:lpstr>Đk: Có Chúa chăn dắt tôi, nên tôi không còn thiếu gì.</vt:lpstr>
      <vt:lpstr>Tk1: Có Chúa chăn dắt tôi nên tôi không còn thiếu gì. Trên đồng cỏ xanh tươi Ngài dẫn tôi vào nghỉ ngơi.</vt:lpstr>
      <vt:lpstr>Đk: Có Chúa chăn dắt tôi, nên tôi không còn thiếu gì.</vt:lpstr>
      <vt:lpstr>Tk2: Dẫn tới bên suối trong cho tôi đây bồi dưỡng lại. Theo đường nẻo công minh, Ngài dẫn tôi vì Uy Danh.</vt:lpstr>
      <vt:lpstr>Đk: Có Chúa chăn dắt tôi, nên tôi không còn thiếu gì.</vt:lpstr>
      <vt:lpstr>Tk3: Dẫu lúc qua lũng sâu, con đâu lo sợ khốn cùng. Bởi Ngài ở bên con, cầm sẵn côn trượng chở che.</vt:lpstr>
      <vt:lpstr>Đk: Có Chúa chăn dắt tôi, nên tôi không còn thiếu gì.</vt:lpstr>
      <vt:lpstr>Tk4: Chúa thiết con bữa ăn ngay khi quân thù đối mặt. Xức dầu tỏa hương thơm và cứ châm rượu đầy ly.</vt:lpstr>
      <vt:lpstr>Tk5: Chúa vẫn che chở con trong ân thiêng và nghĩa tình. Con được ở vương cung qua tháng năm dài triền miên.</vt:lpstr>
      <vt:lpstr>Đk: Có Chúa chăn dắt tôi, nên tôi không còn thiếu gì.</vt:lpstr>
      <vt:lpstr> </vt:lpstr>
      <vt:lpstr>Chúa nói: Tôi là mục tử tốt lành. Tôi biết các chiên Tôi và các chiên Tôi biết Tôi.</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102</cp:revision>
  <dcterms:created xsi:type="dcterms:W3CDTF">2021-05-09T08:36:44Z</dcterms:created>
  <dcterms:modified xsi:type="dcterms:W3CDTF">2023-04-18T13:34:37Z</dcterms:modified>
</cp:coreProperties>
</file>