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00" r:id="rId4"/>
    <p:sldMasterId id="2147483812" r:id="rId5"/>
    <p:sldMasterId id="2147483832" r:id="rId6"/>
    <p:sldMasterId id="2147483844" r:id="rId7"/>
    <p:sldMasterId id="2147483916" r:id="rId8"/>
    <p:sldMasterId id="2147483928" r:id="rId9"/>
    <p:sldMasterId id="2147483940" r:id="rId10"/>
    <p:sldMasterId id="2147483948" r:id="rId11"/>
    <p:sldMasterId id="2147483960" r:id="rId12"/>
    <p:sldMasterId id="2147483972" r:id="rId13"/>
    <p:sldMasterId id="2147484032" r:id="rId14"/>
    <p:sldMasterId id="2147484080" r:id="rId15"/>
    <p:sldMasterId id="2147484164" r:id="rId16"/>
    <p:sldMasterId id="2147484176" r:id="rId17"/>
    <p:sldMasterId id="2147484188" r:id="rId18"/>
    <p:sldMasterId id="2147484200" r:id="rId19"/>
    <p:sldMasterId id="2147484212" r:id="rId20"/>
    <p:sldMasterId id="2147484224" r:id="rId21"/>
    <p:sldMasterId id="2147484236" r:id="rId22"/>
  </p:sldMasterIdLst>
  <p:notesMasterIdLst>
    <p:notesMasterId r:id="rId115"/>
  </p:notesMasterIdLst>
  <p:sldIdLst>
    <p:sldId id="256" r:id="rId23"/>
    <p:sldId id="9877" r:id="rId24"/>
    <p:sldId id="9935" r:id="rId25"/>
    <p:sldId id="9936" r:id="rId26"/>
    <p:sldId id="9937" r:id="rId27"/>
    <p:sldId id="9941" r:id="rId28"/>
    <p:sldId id="9838" r:id="rId29"/>
    <p:sldId id="9839" r:id="rId30"/>
    <p:sldId id="9840" r:id="rId31"/>
    <p:sldId id="9841" r:id="rId32"/>
    <p:sldId id="9842" r:id="rId33"/>
    <p:sldId id="9843" r:id="rId34"/>
    <p:sldId id="9844" r:id="rId35"/>
    <p:sldId id="9845" r:id="rId36"/>
    <p:sldId id="9942" r:id="rId37"/>
    <p:sldId id="2146" r:id="rId38"/>
    <p:sldId id="9520" r:id="rId39"/>
    <p:sldId id="9927" r:id="rId40"/>
    <p:sldId id="1982" r:id="rId41"/>
    <p:sldId id="9903" r:id="rId42"/>
    <p:sldId id="9928" r:id="rId43"/>
    <p:sldId id="9929" r:id="rId44"/>
    <p:sldId id="9943" r:id="rId45"/>
    <p:sldId id="9846" r:id="rId46"/>
    <p:sldId id="9847" r:id="rId47"/>
    <p:sldId id="9848" r:id="rId48"/>
    <p:sldId id="9849" r:id="rId49"/>
    <p:sldId id="9850" r:id="rId50"/>
    <p:sldId id="9851" r:id="rId51"/>
    <p:sldId id="9852" r:id="rId52"/>
    <p:sldId id="9853" r:id="rId53"/>
    <p:sldId id="9944" r:id="rId54"/>
    <p:sldId id="9855" r:id="rId55"/>
    <p:sldId id="9856" r:id="rId56"/>
    <p:sldId id="9857" r:id="rId57"/>
    <p:sldId id="9858" r:id="rId58"/>
    <p:sldId id="9859" r:id="rId59"/>
    <p:sldId id="9860" r:id="rId60"/>
    <p:sldId id="9861" r:id="rId61"/>
    <p:sldId id="9862" r:id="rId62"/>
    <p:sldId id="9883" r:id="rId63"/>
    <p:sldId id="9835" r:id="rId64"/>
    <p:sldId id="9863" r:id="rId65"/>
    <p:sldId id="9864" r:id="rId66"/>
    <p:sldId id="9931" r:id="rId67"/>
    <p:sldId id="9866" r:id="rId68"/>
    <p:sldId id="9932" r:id="rId69"/>
    <p:sldId id="9868" r:id="rId70"/>
    <p:sldId id="9933" r:id="rId71"/>
    <p:sldId id="9930" r:id="rId72"/>
    <p:sldId id="9934" r:id="rId73"/>
    <p:sldId id="9884" r:id="rId74"/>
    <p:sldId id="9837" r:id="rId75"/>
    <p:sldId id="9756" r:id="rId76"/>
    <p:sldId id="9899" r:id="rId77"/>
    <p:sldId id="9885" r:id="rId78"/>
    <p:sldId id="9886" r:id="rId79"/>
    <p:sldId id="9887" r:id="rId80"/>
    <p:sldId id="9888" r:id="rId81"/>
    <p:sldId id="9889" r:id="rId82"/>
    <p:sldId id="9890" r:id="rId83"/>
    <p:sldId id="9891" r:id="rId84"/>
    <p:sldId id="9892" r:id="rId85"/>
    <p:sldId id="9893" r:id="rId86"/>
    <p:sldId id="9894" r:id="rId87"/>
    <p:sldId id="9895" r:id="rId88"/>
    <p:sldId id="9896" r:id="rId89"/>
    <p:sldId id="9897" r:id="rId90"/>
    <p:sldId id="9898" r:id="rId91"/>
    <p:sldId id="9902" r:id="rId92"/>
    <p:sldId id="9804" r:id="rId93"/>
    <p:sldId id="9805" r:id="rId94"/>
    <p:sldId id="9806" r:id="rId95"/>
    <p:sldId id="9938" r:id="rId96"/>
    <p:sldId id="9669" r:id="rId97"/>
    <p:sldId id="9901" r:id="rId98"/>
    <p:sldId id="9384" r:id="rId99"/>
    <p:sldId id="2344" r:id="rId100"/>
    <p:sldId id="9826" r:id="rId101"/>
    <p:sldId id="9920" r:id="rId102"/>
    <p:sldId id="9692" r:id="rId103"/>
    <p:sldId id="9914" r:id="rId104"/>
    <p:sldId id="9939" r:id="rId105"/>
    <p:sldId id="9807" r:id="rId106"/>
    <p:sldId id="9790" r:id="rId107"/>
    <p:sldId id="9940" r:id="rId108"/>
    <p:sldId id="9900" r:id="rId109"/>
    <p:sldId id="9514" r:id="rId110"/>
    <p:sldId id="9828" r:id="rId111"/>
    <p:sldId id="9829" r:id="rId112"/>
    <p:sldId id="9831" r:id="rId113"/>
    <p:sldId id="9513" r:id="rId1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857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4.xml"/><Relationship Id="rId117" Type="http://schemas.openxmlformats.org/officeDocument/2006/relationships/viewProps" Target="viewProps.xml"/><Relationship Id="rId21" Type="http://schemas.openxmlformats.org/officeDocument/2006/relationships/slideMaster" Target="slideMasters/slideMaster21.xml"/><Relationship Id="rId42" Type="http://schemas.openxmlformats.org/officeDocument/2006/relationships/slide" Target="slides/slide20.xml"/><Relationship Id="rId47" Type="http://schemas.openxmlformats.org/officeDocument/2006/relationships/slide" Target="slides/slide25.xml"/><Relationship Id="rId63" Type="http://schemas.openxmlformats.org/officeDocument/2006/relationships/slide" Target="slides/slide41.xml"/><Relationship Id="rId68" Type="http://schemas.openxmlformats.org/officeDocument/2006/relationships/slide" Target="slides/slide46.xml"/><Relationship Id="rId84" Type="http://schemas.openxmlformats.org/officeDocument/2006/relationships/slide" Target="slides/slide62.xml"/><Relationship Id="rId89" Type="http://schemas.openxmlformats.org/officeDocument/2006/relationships/slide" Target="slides/slide67.xml"/><Relationship Id="rId112" Type="http://schemas.openxmlformats.org/officeDocument/2006/relationships/slide" Target="slides/slide90.xml"/><Relationship Id="rId16" Type="http://schemas.openxmlformats.org/officeDocument/2006/relationships/slideMaster" Target="slideMasters/slideMaster16.xml"/><Relationship Id="rId107" Type="http://schemas.openxmlformats.org/officeDocument/2006/relationships/slide" Target="slides/slide85.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slide" Target="slides/slide36.xml"/><Relationship Id="rId66" Type="http://schemas.openxmlformats.org/officeDocument/2006/relationships/slide" Target="slides/slide44.xml"/><Relationship Id="rId74" Type="http://schemas.openxmlformats.org/officeDocument/2006/relationships/slide" Target="slides/slide52.xml"/><Relationship Id="rId79" Type="http://schemas.openxmlformats.org/officeDocument/2006/relationships/slide" Target="slides/slide57.xml"/><Relationship Id="rId87" Type="http://schemas.openxmlformats.org/officeDocument/2006/relationships/slide" Target="slides/slide65.xml"/><Relationship Id="rId102" Type="http://schemas.openxmlformats.org/officeDocument/2006/relationships/slide" Target="slides/slide80.xml"/><Relationship Id="rId110" Type="http://schemas.openxmlformats.org/officeDocument/2006/relationships/slide" Target="slides/slide88.xml"/><Relationship Id="rId115"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39.xml"/><Relationship Id="rId82" Type="http://schemas.openxmlformats.org/officeDocument/2006/relationships/slide" Target="slides/slide60.xml"/><Relationship Id="rId90" Type="http://schemas.openxmlformats.org/officeDocument/2006/relationships/slide" Target="slides/slide68.xml"/><Relationship Id="rId95" Type="http://schemas.openxmlformats.org/officeDocument/2006/relationships/slide" Target="slides/slide73.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slide" Target="slides/slide42.xml"/><Relationship Id="rId69" Type="http://schemas.openxmlformats.org/officeDocument/2006/relationships/slide" Target="slides/slide47.xml"/><Relationship Id="rId77" Type="http://schemas.openxmlformats.org/officeDocument/2006/relationships/slide" Target="slides/slide55.xml"/><Relationship Id="rId100" Type="http://schemas.openxmlformats.org/officeDocument/2006/relationships/slide" Target="slides/slide78.xml"/><Relationship Id="rId105" Type="http://schemas.openxmlformats.org/officeDocument/2006/relationships/slide" Target="slides/slide83.xml"/><Relationship Id="rId113" Type="http://schemas.openxmlformats.org/officeDocument/2006/relationships/slide" Target="slides/slide91.xml"/><Relationship Id="rId118"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slide" Target="slides/slide50.xml"/><Relationship Id="rId80" Type="http://schemas.openxmlformats.org/officeDocument/2006/relationships/slide" Target="slides/slide58.xml"/><Relationship Id="rId85" Type="http://schemas.openxmlformats.org/officeDocument/2006/relationships/slide" Target="slides/slide63.xml"/><Relationship Id="rId93" Type="http://schemas.openxmlformats.org/officeDocument/2006/relationships/slide" Target="slides/slide71.xml"/><Relationship Id="rId98" Type="http://schemas.openxmlformats.org/officeDocument/2006/relationships/slide" Target="slides/slide7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slide" Target="slides/slide45.xml"/><Relationship Id="rId103" Type="http://schemas.openxmlformats.org/officeDocument/2006/relationships/slide" Target="slides/slide81.xml"/><Relationship Id="rId108" Type="http://schemas.openxmlformats.org/officeDocument/2006/relationships/slide" Target="slides/slide86.xml"/><Relationship Id="rId116" Type="http://schemas.openxmlformats.org/officeDocument/2006/relationships/presProps" Target="presProps.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slide" Target="slides/slide48.xml"/><Relationship Id="rId75" Type="http://schemas.openxmlformats.org/officeDocument/2006/relationships/slide" Target="slides/slide53.xml"/><Relationship Id="rId83" Type="http://schemas.openxmlformats.org/officeDocument/2006/relationships/slide" Target="slides/slide61.xml"/><Relationship Id="rId88" Type="http://schemas.openxmlformats.org/officeDocument/2006/relationships/slide" Target="slides/slide66.xml"/><Relationship Id="rId91" Type="http://schemas.openxmlformats.org/officeDocument/2006/relationships/slide" Target="slides/slide69.xml"/><Relationship Id="rId96" Type="http://schemas.openxmlformats.org/officeDocument/2006/relationships/slide" Target="slides/slide74.xml"/><Relationship Id="rId111" Type="http://schemas.openxmlformats.org/officeDocument/2006/relationships/slide" Target="slides/slide8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106" Type="http://schemas.openxmlformats.org/officeDocument/2006/relationships/slide" Target="slides/slide84.xml"/><Relationship Id="rId114" Type="http://schemas.openxmlformats.org/officeDocument/2006/relationships/slide" Target="slides/slide92.xml"/><Relationship Id="rId119"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slide" Target="slides/slide51.xml"/><Relationship Id="rId78" Type="http://schemas.openxmlformats.org/officeDocument/2006/relationships/slide" Target="slides/slide56.xml"/><Relationship Id="rId81" Type="http://schemas.openxmlformats.org/officeDocument/2006/relationships/slide" Target="slides/slide59.xml"/><Relationship Id="rId86" Type="http://schemas.openxmlformats.org/officeDocument/2006/relationships/slide" Target="slides/slide64.xml"/><Relationship Id="rId94" Type="http://schemas.openxmlformats.org/officeDocument/2006/relationships/slide" Target="slides/slide72.xml"/><Relationship Id="rId99" Type="http://schemas.openxmlformats.org/officeDocument/2006/relationships/slide" Target="slides/slide77.xml"/><Relationship Id="rId101" Type="http://schemas.openxmlformats.org/officeDocument/2006/relationships/slide" Target="slides/slide7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7.xml"/><Relationship Id="rId109" Type="http://schemas.openxmlformats.org/officeDocument/2006/relationships/slide" Target="slides/slide87.xml"/><Relationship Id="rId34" Type="http://schemas.openxmlformats.org/officeDocument/2006/relationships/slide" Target="slides/slide12.xml"/><Relationship Id="rId50" Type="http://schemas.openxmlformats.org/officeDocument/2006/relationships/slide" Target="slides/slide28.xml"/><Relationship Id="rId55" Type="http://schemas.openxmlformats.org/officeDocument/2006/relationships/slide" Target="slides/slide33.xml"/><Relationship Id="rId76" Type="http://schemas.openxmlformats.org/officeDocument/2006/relationships/slide" Target="slides/slide54.xml"/><Relationship Id="rId97" Type="http://schemas.openxmlformats.org/officeDocument/2006/relationships/slide" Target="slides/slide75.xml"/><Relationship Id="rId104" Type="http://schemas.openxmlformats.org/officeDocument/2006/relationships/slide" Target="slides/slide82.xml"/><Relationship Id="rId7" Type="http://schemas.openxmlformats.org/officeDocument/2006/relationships/slideMaster" Target="slideMasters/slideMaster7.xml"/><Relationship Id="rId71" Type="http://schemas.openxmlformats.org/officeDocument/2006/relationships/slide" Target="slides/slide49.xml"/><Relationship Id="rId92" Type="http://schemas.openxmlformats.org/officeDocument/2006/relationships/slide" Target="slides/slide70.xml"/><Relationship Id="rId2" Type="http://schemas.openxmlformats.org/officeDocument/2006/relationships/slideMaster" Target="slideMasters/slideMaster2.xml"/><Relationship Id="rId2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5/14/2023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07279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63691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53740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89319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389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54864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85255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87649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0631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83300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437137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55145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92538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52425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953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547629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53843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946870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08449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197832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508884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94275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84087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01874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229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2714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5031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64697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95285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76481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84530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78653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28581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154589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358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370481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728840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463486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316142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44051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29440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33011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42732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510128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987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40992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438721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07953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536139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49182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892123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64666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54897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530774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2940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583336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38035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974935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6841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245919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66055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063170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44127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589159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2473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93433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19920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27534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93867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23431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15998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5427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83009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34683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345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72101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83029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19920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27534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93867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23431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15998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5427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83009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346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34550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72101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83029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19920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27534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93867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23431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15998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5427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830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34683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34550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72101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83029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19920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27534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93867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23431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15998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542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83009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34683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34550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72101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8302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4995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0791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9762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481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5/14/2023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695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5/14/2023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950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5/14/2023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2957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937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608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52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663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3282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565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2121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41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688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9707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103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6057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762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9371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819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 Id="rId9" Type="http://schemas.openxmlformats.org/officeDocument/2006/relationships/image" Target="../media/image3.jp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4.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2.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3.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5/14/2023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84287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7026618"/>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03308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927736"/>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119917"/>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9482924"/>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7685370"/>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7685370"/>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7685370"/>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7685370"/>
      </p:ext>
    </p:extLst>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60546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667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0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9.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6.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0.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13.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24.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4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91.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6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114.xml"/><Relationship Id="rId4" Type="http://schemas.openxmlformats.org/officeDocument/2006/relationships/image" Target="../media/image13.png"/></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8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8.xml"/></Relationships>
</file>

<file path=ppt/slides/_rels/slide8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7.xml"/></Relationships>
</file>

<file path=ppt/slides/_rels/slide8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8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9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rgbClr val="003399"/>
                </a:solidFill>
                <a:effectLst>
                  <a:outerShdw blurRad="38100" dist="38100" dir="2700000" algn="tl">
                    <a:srgbClr val="000000">
                      <a:alpha val="43137"/>
                    </a:srgbClr>
                  </a:outerShdw>
                </a:effectLst>
                <a:latin typeface="+mj-lt"/>
              </a:rPr>
              <a:t>Xin Chúa làm nên cuộc Hiện Xuống mới trong đời sống Hội</a:t>
            </a:r>
            <a:br>
              <a:rPr lang="vi-VN" sz="4800" b="1">
                <a:solidFill>
                  <a:srgbClr val="003399"/>
                </a:solidFill>
                <a:effectLst>
                  <a:outerShdw blurRad="38100" dist="38100" dir="2700000" algn="tl">
                    <a:srgbClr val="000000">
                      <a:alpha val="43137"/>
                    </a:srgbClr>
                  </a:outerShdw>
                </a:effectLst>
                <a:latin typeface="+mj-lt"/>
              </a:rPr>
            </a:br>
            <a:r>
              <a:rPr lang="en-US" sz="48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800" b="1">
                <a:solidFill>
                  <a:srgbClr val="003399"/>
                </a:solidFill>
                <a:effectLst>
                  <a:outerShdw blurRad="38100" dist="38100" dir="2700000" algn="tl">
                    <a:srgbClr val="000000">
                      <a:alpha val="43137"/>
                    </a:srgbClr>
                  </a:outerShdw>
                </a:effectLst>
                <a:latin typeface="+mj-lt"/>
              </a:rPr>
              <a:t>xin tuôn tràn trên các Mục tử</a:t>
            </a:r>
            <a:r>
              <a:rPr lang="en-US" sz="4800" b="1">
                <a:solidFill>
                  <a:srgbClr val="003399"/>
                </a:solidFill>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rPr>
              <a:t> ơn khôn ngoan và thông hiểu,</a:t>
            </a:r>
            <a:r>
              <a:rPr lang="en-US" sz="4800" b="1">
                <a:solidFill>
                  <a:srgbClr val="003399"/>
                </a:solidFill>
                <a:effectLst>
                  <a:outerShdw blurRad="38100" dist="38100" dir="2700000" algn="tl">
                    <a:srgbClr val="000000">
                      <a:alpha val="43137"/>
                    </a:srgbClr>
                  </a:outerShdw>
                </a:effectLst>
                <a:latin typeface="+mj-lt"/>
              </a:rPr>
              <a:t>  </a:t>
            </a:r>
            <a:r>
              <a:rPr lang="en-US" sz="4800" b="1">
                <a:solidFill>
                  <a:srgbClr val="003399"/>
                </a:solidFill>
                <a:effectLst>
                  <a:outerShdw blurRad="38100" dist="38100" dir="2700000" algn="tl">
                    <a:srgbClr val="000000">
                      <a:alpha val="43137"/>
                    </a:srgbClr>
                  </a:outerShdw>
                </a:effectLst>
                <a:latin typeface="+mj-lt"/>
                <a:cs typeface="Times New Roman" pitchFamily="18" charset="0"/>
              </a:rPr>
              <a:t>gìn giữ các ngài luôn hiệp thông với nhau trong Chúa,</a:t>
            </a:r>
            <a:endParaRPr lang="en-US" sz="4800" b="1">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008910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j-lt"/>
              </a:rPr>
            </a:br>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hướng dẫn đoàn Dân Chúa thực thi những điều Chúa truyền dạy.</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244556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rgbClr val="003399"/>
                </a:solidFill>
                <a:effectLst>
                  <a:outerShdw blurRad="38100" dist="38100" dir="2700000" algn="tl">
                    <a:srgbClr val="000000">
                      <a:alpha val="43137"/>
                    </a:srgbClr>
                  </a:outerShdw>
                </a:effectLst>
                <a:latin typeface="+mj-lt"/>
              </a:rPr>
              <a:t>Các giáo phận Việt Nam chúng</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con</a:t>
            </a:r>
            <a:r>
              <a:rPr lang="en-US" b="1">
                <a:solidFill>
                  <a:srgbClr val="003399"/>
                </a:solidFill>
                <a:effectLst>
                  <a:outerShdw blurRad="38100" dist="38100" dir="2700000" algn="tl">
                    <a:srgbClr val="000000">
                      <a:alpha val="43137"/>
                    </a:srgbClr>
                  </a:outerShdw>
                </a:effectLst>
                <a:latin typeface="+mj-lt"/>
                <a:cs typeface="Times New Roman" pitchFamily="18" charset="0"/>
              </a:rPr>
              <a:t>,</a:t>
            </a:r>
            <a:r>
              <a:rPr lang="vi-VN" b="1">
                <a:solidFill>
                  <a:srgbClr val="003399"/>
                </a:solidFill>
                <a:effectLst>
                  <a:outerShdw blurRad="38100" dist="38100" dir="2700000" algn="tl">
                    <a:srgbClr val="000000">
                      <a:alpha val="43137"/>
                    </a:srgbClr>
                  </a:outerShdw>
                </a:effectLst>
                <a:latin typeface="+mj-lt"/>
              </a:rPr>
              <a:t/>
            </a:r>
            <a:br>
              <a:rPr lang="vi-VN" b="1">
                <a:solidFill>
                  <a:srgbClr val="003399"/>
                </a:solidFill>
                <a:effectLst>
                  <a:outerShdw blurRad="38100" dist="38100" dir="2700000" algn="tl">
                    <a:srgbClr val="000000">
                      <a:alpha val="43137"/>
                    </a:srgbClr>
                  </a:outerShdw>
                </a:effectLst>
                <a:latin typeface="+mj-lt"/>
              </a:rPr>
            </a:br>
            <a:r>
              <a:rPr lang="vi-VN" b="1">
                <a:solidFill>
                  <a:srgbClr val="003399"/>
                </a:solidFill>
                <a:effectLst>
                  <a:outerShdw blurRad="38100" dist="38100" dir="2700000" algn="tl">
                    <a:srgbClr val="000000">
                      <a:alpha val="43137"/>
                    </a:srgbClr>
                  </a:outerShdw>
                </a:effectLst>
                <a:latin typeface="+mj-lt"/>
              </a:rPr>
              <a:t>luôn muốn cùng chung nhịp bước với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Hội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Thánh</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hoàn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vũ,</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xin cho chúng con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biết đồng cảm với nỗi thao thức của các Mục tử trên toàn thế giới,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ngày càng ý thức hơn về tình hiệp thông,</a:t>
            </a:r>
            <a:endParaRPr lang="en-US"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639234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j-lt"/>
              </a:rPr>
            </a:br>
            <a:r>
              <a:rPr lang="en-US" sz="49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900" b="1">
                <a:solidFill>
                  <a:srgbClr val="003399"/>
                </a:solidFill>
                <a:effectLst>
                  <a:outerShdw blurRad="38100" dist="38100" dir="2700000" algn="tl">
                    <a:srgbClr val="000000">
                      <a:alpha val="43137"/>
                    </a:srgbClr>
                  </a:outerShdw>
                </a:effectLst>
                <a:latin typeface="+mj-lt"/>
              </a:rPr>
              <a:t>Nhờ lời chuyển cầu của Đức Trinh</a:t>
            </a:r>
            <a:r>
              <a:rPr lang="en-US" sz="4900" b="1">
                <a:solidFill>
                  <a:srgbClr val="003399"/>
                </a:solidFill>
                <a:effectLst>
                  <a:outerShdw blurRad="38100" dist="38100" dir="2700000" algn="tl">
                    <a:srgbClr val="000000">
                      <a:alpha val="43137"/>
                    </a:srgbClr>
                  </a:outerShdw>
                </a:effectLst>
                <a:latin typeface="+mj-lt"/>
              </a:rPr>
              <a:t> </a:t>
            </a:r>
            <a:r>
              <a:rPr lang="en-US" sz="4900" b="1">
                <a:solidFill>
                  <a:srgbClr val="003399"/>
                </a:solidFill>
                <a:effectLst>
                  <a:outerShdw blurRad="38100" dist="38100" dir="2700000" algn="tl">
                    <a:srgbClr val="000000">
                      <a:alpha val="43137"/>
                    </a:srgbClr>
                  </a:outerShdw>
                </a:effectLst>
                <a:latin typeface="+mj-lt"/>
                <a:cs typeface="Times New Roman" pitchFamily="18" charset="0"/>
              </a:rPr>
              <a:t>Nữ Maria, </a:t>
            </a:r>
            <a:r>
              <a:rPr lang="vi-VN" sz="4900" b="1">
                <a:solidFill>
                  <a:srgbClr val="003399"/>
                </a:solidFill>
                <a:effectLst>
                  <a:outerShdw blurRad="38100" dist="38100" dir="2700000" algn="tl">
                    <a:srgbClr val="000000">
                      <a:alpha val="43137"/>
                    </a:srgbClr>
                  </a:outerShdw>
                </a:effectLst>
                <a:latin typeface="+mj-lt"/>
              </a:rPr>
              <a:t>Nữ Vương các Tông đồ</a:t>
            </a:r>
            <a:r>
              <a:rPr lang="en-US" sz="4900" b="1">
                <a:solidFill>
                  <a:srgbClr val="003399"/>
                </a:solidFill>
                <a:effectLst>
                  <a:outerShdw blurRad="38100" dist="38100" dir="2700000" algn="tl">
                    <a:srgbClr val="000000">
                      <a:alpha val="43137"/>
                    </a:srgbClr>
                  </a:outerShdw>
                </a:effectLst>
                <a:latin typeface="+mj-lt"/>
              </a:rPr>
              <a:t> </a:t>
            </a:r>
            <a:r>
              <a:rPr lang="vi-VN" sz="4900" b="1">
                <a:solidFill>
                  <a:srgbClr val="003399"/>
                </a:solidFill>
                <a:effectLst>
                  <a:outerShdw blurRad="38100" dist="38100" dir="2700000" algn="tl">
                    <a:srgbClr val="000000">
                      <a:alpha val="43137"/>
                    </a:srgbClr>
                  </a:outerShdw>
                </a:effectLst>
                <a:latin typeface="+mj-lt"/>
              </a:rPr>
              <a:t>và là Mẹ của Hội Thánh,</a:t>
            </a:r>
            <a:endParaRPr lang="en-US" sz="4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218174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2870489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9985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2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Vinh Danh Chúa Ba Ngôi</a:t>
            </a:r>
            <a:endParaRPr lang="en-US" sz="52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Đỗ Vy Hạ</a:t>
            </a:r>
            <a:endParaRPr lang="en-US" sz="4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3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300">
                <a:effectLst>
                  <a:outerShdw blurRad="38100" dist="38100" dir="2700000" algn="tl">
                    <a:srgbClr val="000000">
                      <a:alpha val="43137"/>
                    </a:srgbClr>
                  </a:outerShdw>
                </a:effectLst>
                <a:latin typeface="+mj-lt"/>
              </a:rPr>
              <a:t> </a:t>
            </a:r>
            <a:r>
              <a:rPr lang="vi-VN" sz="5300" b="1">
                <a:solidFill>
                  <a:srgbClr val="003399"/>
                </a:solidFill>
                <a:effectLst>
                  <a:outerShdw blurRad="38100" dist="38100" dir="2700000" algn="tl">
                    <a:srgbClr val="000000">
                      <a:alpha val="43137"/>
                    </a:srgbClr>
                  </a:outerShdw>
                </a:effectLst>
                <a:latin typeface="+mj-lt"/>
              </a:rPr>
              <a:t>Trong tâm tình đơn sơ con tiến vào đền thánh Chúa Trời, xin dâng lời chúc tụng Ngài là Ðấng tác sinh muôn loài. </a:t>
            </a:r>
            <a:endParaRPr lang="vi-VN" sz="5300" b="1"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9889743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2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200">
                <a:effectLst>
                  <a:outerShdw blurRad="38100" dist="38100" dir="2700000" algn="tl">
                    <a:srgbClr val="000000">
                      <a:alpha val="43137"/>
                    </a:srgbClr>
                  </a:outerShdw>
                </a:effectLst>
                <a:latin typeface="+mj-lt"/>
              </a:rPr>
              <a:t> </a:t>
            </a:r>
            <a:r>
              <a:rPr lang="vi-VN" sz="5200" b="1" smtClean="0">
                <a:solidFill>
                  <a:srgbClr val="003399"/>
                </a:solidFill>
                <a:effectLst>
                  <a:outerShdw blurRad="38100" dist="38100" dir="2700000" algn="tl">
                    <a:srgbClr val="000000">
                      <a:alpha val="43137"/>
                    </a:srgbClr>
                  </a:outerShdw>
                </a:effectLst>
                <a:latin typeface="+mj-lt"/>
              </a:rPr>
              <a:t>Con </a:t>
            </a:r>
            <a:r>
              <a:rPr lang="vi-VN" sz="5200" b="1">
                <a:solidFill>
                  <a:srgbClr val="003399"/>
                </a:solidFill>
                <a:effectLst>
                  <a:outerShdw blurRad="38100" dist="38100" dir="2700000" algn="tl">
                    <a:srgbClr val="000000">
                      <a:alpha val="43137"/>
                    </a:srgbClr>
                  </a:outerShdw>
                </a:effectLst>
                <a:latin typeface="+mj-lt"/>
              </a:rPr>
              <a:t>tâm thành tri ân tình thương Chúa biết bao cao vời. Ngài đã hướng dẫn con vào đời, cho con được gọi Ngài là </a:t>
            </a:r>
            <a:r>
              <a:rPr lang="vi-VN" sz="5200" b="1" smtClean="0">
                <a:solidFill>
                  <a:srgbClr val="003399"/>
                </a:solidFill>
                <a:effectLst>
                  <a:outerShdw blurRad="38100" dist="38100" dir="2700000" algn="tl">
                    <a:srgbClr val="000000">
                      <a:alpha val="43137"/>
                    </a:srgbClr>
                  </a:outerShdw>
                </a:effectLst>
                <a:latin typeface="+mj-lt"/>
              </a:rPr>
              <a:t>Cha</a:t>
            </a:r>
            <a:r>
              <a:rPr lang="en-US" sz="5200" b="1" smtClean="0">
                <a:solidFill>
                  <a:srgbClr val="003399"/>
                </a:solidFill>
                <a:effectLst>
                  <a:outerShdw blurRad="38100" dist="38100" dir="2700000" algn="tl">
                    <a:srgbClr val="000000">
                      <a:alpha val="43137"/>
                    </a:srgbClr>
                  </a:outerShdw>
                </a:effectLst>
                <a:latin typeface="+mj-lt"/>
              </a:rPr>
              <a:t>.</a:t>
            </a:r>
            <a:endParaRPr lang="vi-VN" sz="5200" b="1"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9720239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a:solidFill>
                  <a:srgbClr val="003399"/>
                </a:solidFill>
                <a:effectLst>
                  <a:outerShdw blurRad="38100" dist="38100" dir="2700000" algn="tl">
                    <a:srgbClr val="000000">
                      <a:alpha val="43137"/>
                    </a:srgbClr>
                  </a:outerShdw>
                </a:effectLst>
                <a:latin typeface="+mj-lt"/>
              </a:rPr>
              <a:t>Vinh danh Chúa Cha uy hùng toàn năng. Vinh danh Chúa Con cứu độ nhân trần. Vinh danh Thánh Linh chính nguồn ủi an. Vinh danh Ba Ngôi đến tận ngàn </a:t>
            </a:r>
            <a:r>
              <a:rPr lang="vi-VN" sz="4800" b="1" smtClean="0">
                <a:solidFill>
                  <a:srgbClr val="003399"/>
                </a:solidFill>
                <a:effectLst>
                  <a:outerShdw blurRad="38100" dist="38100" dir="2700000" algn="tl">
                    <a:srgbClr val="000000">
                      <a:alpha val="43137"/>
                    </a:srgbClr>
                  </a:outerShdw>
                </a:effectLst>
                <a:latin typeface="+mj-lt"/>
              </a:rPr>
              <a:t>thu</a:t>
            </a:r>
            <a:r>
              <a:rPr lang="en-US" sz="4800" b="1" smtClean="0">
                <a:solidFill>
                  <a:srgbClr val="003399"/>
                </a:solidFill>
                <a:effectLst>
                  <a:outerShdw blurRad="38100" dist="38100" dir="2700000" algn="tl">
                    <a:srgbClr val="000000">
                      <a:alpha val="43137"/>
                    </a:srgbClr>
                  </a:outerShdw>
                </a:effectLst>
                <a:latin typeface="+mj-lt"/>
              </a:rPr>
              <a:t>.</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fontAlgn="base"/>
            <a:r>
              <a:rPr lang="en-US" sz="6600" b="1" smtClean="0">
                <a:solidFill>
                  <a:srgbClr val="FF0000"/>
                </a:solidFill>
                <a:effectLst>
                  <a:outerShdw blurRad="38100" dist="38100" dir="2700000" algn="tl">
                    <a:srgbClr val="000000">
                      <a:alpha val="43137"/>
                    </a:srgbClr>
                  </a:outerShdw>
                </a:effectLst>
                <a:cs typeface="Times New Roman" pitchFamily="18" charset="0"/>
              </a:rPr>
              <a:t>Tập Hát Cộng Đoàn</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768158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2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200">
                <a:effectLst>
                  <a:outerShdw blurRad="38100" dist="38100" dir="2700000" algn="tl">
                    <a:srgbClr val="000000">
                      <a:alpha val="43137"/>
                    </a:srgbClr>
                  </a:outerShdw>
                </a:effectLst>
                <a:latin typeface="+mj-lt"/>
              </a:rPr>
              <a:t> </a:t>
            </a:r>
            <a:r>
              <a:rPr lang="vi-VN" sz="5200" b="1">
                <a:solidFill>
                  <a:srgbClr val="003399"/>
                </a:solidFill>
                <a:effectLst>
                  <a:outerShdw blurRad="38100" dist="38100" dir="2700000" algn="tl">
                    <a:srgbClr val="000000">
                      <a:alpha val="43137"/>
                    </a:srgbClr>
                  </a:outerShdw>
                </a:effectLst>
                <a:latin typeface="+mj-lt"/>
              </a:rPr>
              <a:t>Trong tâm tình tin yêu con bước vào phục bái kính thờ. Chính Chúa là sức mạnh, là nguồn sống nơi con nương nhờ.</a:t>
            </a:r>
            <a:endParaRPr lang="vi-VN" sz="5200" b="1"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6706918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2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200">
                <a:effectLst>
                  <a:outerShdw blurRad="38100" dist="38100" dir="2700000" algn="tl">
                    <a:srgbClr val="000000">
                      <a:alpha val="43137"/>
                    </a:srgbClr>
                  </a:outerShdw>
                </a:effectLst>
                <a:latin typeface="+mj-lt"/>
              </a:rPr>
              <a:t> </a:t>
            </a:r>
            <a:r>
              <a:rPr lang="vi-VN" sz="5200" b="1">
                <a:solidFill>
                  <a:srgbClr val="003399"/>
                </a:solidFill>
                <a:effectLst>
                  <a:outerShdw blurRad="38100" dist="38100" dir="2700000" algn="tl">
                    <a:srgbClr val="000000">
                      <a:alpha val="43137"/>
                    </a:srgbClr>
                  </a:outerShdw>
                </a:effectLst>
                <a:latin typeface="+mj-lt"/>
              </a:rPr>
              <a:t>Xin dâng trọn đời con tựa em bé nép bên tay mẹ. Tìm giòng sữa mát thơm đậm đà Chúa hãy thương hộ phù chở che.</a:t>
            </a:r>
            <a:endParaRPr lang="vi-VN" sz="5200" b="1"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0594311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a:solidFill>
                  <a:srgbClr val="003399"/>
                </a:solidFill>
                <a:effectLst>
                  <a:outerShdw blurRad="38100" dist="38100" dir="2700000" algn="tl">
                    <a:srgbClr val="000000">
                      <a:alpha val="43137"/>
                    </a:srgbClr>
                  </a:outerShdw>
                </a:effectLst>
                <a:latin typeface="+mj-lt"/>
              </a:rPr>
              <a:t>Vinh danh Chúa Cha uy hùng toàn năng. Vinh danh Chúa Con cứu độ nhân trần. Vinh danh Thánh Linh chính nguồn ủi an. Vinh danh Ba Ngôi đến tận ngàn </a:t>
            </a:r>
            <a:r>
              <a:rPr lang="vi-VN" sz="4800" b="1" smtClean="0">
                <a:solidFill>
                  <a:srgbClr val="003399"/>
                </a:solidFill>
                <a:effectLst>
                  <a:outerShdw blurRad="38100" dist="38100" dir="2700000" algn="tl">
                    <a:srgbClr val="000000">
                      <a:alpha val="43137"/>
                    </a:srgbClr>
                  </a:outerShdw>
                </a:effectLst>
                <a:latin typeface="+mj-lt"/>
              </a:rPr>
              <a:t>thu</a:t>
            </a:r>
            <a:r>
              <a:rPr lang="en-US" sz="4800" b="1" smtClean="0">
                <a:solidFill>
                  <a:srgbClr val="003399"/>
                </a:solidFill>
                <a:effectLst>
                  <a:outerShdw blurRad="38100" dist="38100" dir="2700000" algn="tl">
                    <a:srgbClr val="000000">
                      <a:alpha val="43137"/>
                    </a:srgbClr>
                  </a:outerShdw>
                </a:effectLst>
                <a:latin typeface="+mj-lt"/>
              </a:rPr>
              <a:t>.</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6627071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99850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Ca Lên Đi 2</a:t>
            </a:r>
            <a:endParaRPr lang="vi-VN"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192304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113847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smtClean="0">
                <a:solidFill>
                  <a:srgbClr val="002060"/>
                </a:solidFill>
                <a:latin typeface="+mj-lt"/>
                <a:cs typeface="Times New Roman" panose="02020603050405020304" pitchFamily="18" charset="0"/>
              </a:rPr>
              <a:t>Và </a:t>
            </a:r>
            <a:r>
              <a:rPr lang="vi-VN" sz="5400" b="1">
                <a:solidFill>
                  <a:srgbClr val="002060"/>
                </a:solidFill>
                <a:latin typeface="+mj-lt"/>
                <a:cs typeface="Times New Roman" panose="02020603050405020304" pitchFamily="18" charset="0"/>
              </a:rPr>
              <a:t>bình an dưới thế, bình an dưới thế cho người thiện tâm. </a:t>
            </a:r>
            <a:endParaRPr lang="vi-VN" sz="72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175253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rgbClr val="002060"/>
                </a:solidFill>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690947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rgbClr val="002060"/>
                </a:solidFill>
                <a:latin typeface="+mj-lt"/>
                <a:cs typeface="Times New Roman" panose="02020603050405020304" pitchFamily="18" charset="0"/>
              </a:rPr>
              <a:t>Lạy Chúa là Thiên Chúa, là Vua trên trời, là Chúa Cha toàn năng. Lạy Con Một Thiên Chúa, </a:t>
            </a:r>
            <a:r>
              <a:rPr lang="vi-VN" sz="54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428128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746086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72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80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8800" b="1">
                <a:solidFill>
                  <a:srgbClr val="003399"/>
                </a:solidFill>
                <a:latin typeface="+mn-lt"/>
              </a:rPr>
              <a:t>Xin dâng lời tán dương muôn đời.</a:t>
            </a:r>
            <a:endParaRPr lang="en-US" sz="8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7543426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1123707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mj-lt"/>
                <a:cs typeface="Times New Roman" panose="02020603050405020304" pitchFamily="18" charset="0"/>
              </a:rPr>
              <a:t>Vì lạy Chúa Giê-su Ki-tô, </a:t>
            </a:r>
            <a:r>
              <a:rPr lang="en-US" sz="4400" b="1">
                <a:solidFill>
                  <a:srgbClr val="002060"/>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C00000"/>
                </a:solidFill>
                <a:latin typeface="+mj-lt"/>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1234670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99850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2573901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7198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573509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671649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25811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2743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84973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Tk1</a:t>
            </a:r>
            <a:r>
              <a:rPr lang="en-US" sz="5400" b="1" u="sng">
                <a:solidFill>
                  <a:srgbClr val="FF0000"/>
                </a:solidFill>
                <a:effectLst>
                  <a:outerShdw blurRad="38100" dist="38100" dir="2700000" algn="tl">
                    <a:srgbClr val="000000">
                      <a:alpha val="43137"/>
                    </a:srgbClr>
                  </a:outerShdw>
                </a:effectLst>
                <a:cs typeface="Times New Roman" pitchFamily="18" charset="0"/>
              </a:rPr>
              <a:t>:</a:t>
            </a:r>
            <a:r>
              <a:rPr lang="en-US" sz="5400" b="1">
                <a:solidFill>
                  <a:srgbClr val="FF0000"/>
                </a:solidFill>
                <a:effectLst>
                  <a:outerShdw blurRad="38100" dist="38100" dir="2700000" algn="tl">
                    <a:srgbClr val="000000">
                      <a:alpha val="43137"/>
                    </a:srgbClr>
                  </a:outerShdw>
                </a:effectLst>
                <a:cs typeface="Times New Roman" pitchFamily="18" charset="0"/>
              </a:rPr>
              <a:t> </a:t>
            </a:r>
            <a:r>
              <a:rPr lang="vi-VN" sz="5400" b="1">
                <a:solidFill>
                  <a:srgbClr val="003399"/>
                </a:solidFill>
              </a:rPr>
              <a:t>Tôn vinh Chúa là Thiên Chúa tổ tiên chúng con, xin dâng lời tán dương muôn đời. Chúc tụng Ngài, ôi danh thánh Ngài thật hiển vinh, xin dâng lời tán dương muôn đời.</a:t>
            </a:r>
            <a:endParaRPr lang="en-US" sz="5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674833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3976210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3852337" cy="954107"/>
          </a:xfrm>
          <a:prstGeom prst="rect">
            <a:avLst/>
          </a:prstGeom>
          <a:noFill/>
        </p:spPr>
        <p:txBody>
          <a:bodyPr wrap="none" rtlCol="0">
            <a:spAutoFit/>
          </a:bodyPr>
          <a:lstStyle/>
          <a:p>
            <a:r>
              <a:rPr lang="en-US" sz="2800" smtClean="0">
                <a:solidFill>
                  <a:srgbClr val="FFFF00"/>
                </a:solidFill>
              </a:rPr>
              <a:t>Bài đọc 1</a:t>
            </a:r>
          </a:p>
          <a:p>
            <a:r>
              <a:rPr lang="en-US" sz="2800" smtClean="0">
                <a:solidFill>
                  <a:srgbClr val="FFFF00"/>
                </a:solidFill>
              </a:rPr>
              <a:t>Bài trích sách </a:t>
            </a:r>
            <a:r>
              <a:rPr lang="en-US" sz="2800" smtClean="0">
                <a:solidFill>
                  <a:srgbClr val="FFFF00"/>
                </a:solidFill>
              </a:rPr>
              <a:t>Xuất Hành</a:t>
            </a:r>
            <a:endParaRPr lang="en-US" sz="2800">
              <a:solidFill>
                <a:srgbClr val="FFFF00"/>
              </a:solidFill>
            </a:endParaRPr>
          </a:p>
        </p:txBody>
      </p:sp>
      <p:sp>
        <p:nvSpPr>
          <p:cNvPr id="9" name="TextBox 8"/>
          <p:cNvSpPr txBox="1"/>
          <p:nvPr/>
        </p:nvSpPr>
        <p:spPr>
          <a:xfrm>
            <a:off x="76200" y="3790950"/>
            <a:ext cx="6858000" cy="1200329"/>
          </a:xfrm>
          <a:prstGeom prst="rect">
            <a:avLst/>
          </a:prstGeom>
          <a:noFill/>
        </p:spPr>
        <p:txBody>
          <a:bodyPr wrap="square" rtlCol="0">
            <a:spAutoFit/>
          </a:bodyPr>
          <a:lstStyle/>
          <a:p>
            <a:r>
              <a:rPr lang="en-US" sz="3600" smtClean="0">
                <a:solidFill>
                  <a:srgbClr val="FFFF00"/>
                </a:solidFill>
              </a:rPr>
              <a:t>Đức </a:t>
            </a:r>
            <a:r>
              <a:rPr lang="en-US" sz="3600" smtClean="0">
                <a:solidFill>
                  <a:srgbClr val="FFFF00"/>
                </a:solidFill>
              </a:rPr>
              <a:t>Chúa! Đức Chúa! Thiên Chúa</a:t>
            </a:r>
          </a:p>
          <a:p>
            <a:r>
              <a:rPr lang="en-US" sz="3600" smtClean="0">
                <a:solidFill>
                  <a:srgbClr val="FFFF00"/>
                </a:solidFill>
              </a:rPr>
              <a:t>Nhân hậu và từ bi.</a:t>
            </a:r>
            <a:endParaRPr lang="en-US" sz="3600">
              <a:solidFill>
                <a:srgbClr val="FFFF00"/>
              </a:solidFill>
            </a:endParaRPr>
          </a:p>
        </p:txBody>
      </p:sp>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4800" b="1" smtClean="0">
                <a:solidFill>
                  <a:srgbClr val="FF0000"/>
                </a:solidFill>
                <a:effectLst>
                  <a:outerShdw blurRad="38100" dist="38100" dir="2700000" algn="tl">
                    <a:srgbClr val="000000">
                      <a:alpha val="43137"/>
                    </a:srgbClr>
                  </a:outerShdw>
                </a:effectLst>
                <a:latin typeface="+mj-lt"/>
                <a:cs typeface="Tahoma" pitchFamily="34" charset="0"/>
              </a:rPr>
              <a:t>Đáp Ca</a:t>
            </a:r>
          </a:p>
          <a:p>
            <a:pPr eaLnBrk="1" hangingPunct="1">
              <a:lnSpc>
                <a:spcPct val="105000"/>
              </a:lnSpc>
              <a:defRPr/>
            </a:pPr>
            <a:r>
              <a:rPr lang="en-US" sz="4800" b="1" smtClean="0">
                <a:solidFill>
                  <a:srgbClr val="FF0000"/>
                </a:solidFill>
                <a:effectLst>
                  <a:outerShdw blurRad="38100" dist="38100" dir="2700000" algn="tl">
                    <a:srgbClr val="000000">
                      <a:alpha val="43137"/>
                    </a:srgbClr>
                  </a:outerShdw>
                </a:effectLst>
                <a:latin typeface="+mj-lt"/>
                <a:cs typeface="Tahoma" pitchFamily="34" charset="0"/>
              </a:rPr>
              <a:t>Tôn Vình Chúa</a:t>
            </a:r>
          </a:p>
          <a:p>
            <a:pPr eaLnBrk="1" hangingPunct="1">
              <a:lnSpc>
                <a:spcPct val="105000"/>
              </a:lnSpc>
              <a:defRPr/>
            </a:pPr>
            <a:r>
              <a:rPr lang="en-US" sz="4800" b="1" smtClean="0">
                <a:solidFill>
                  <a:srgbClr val="FF0000"/>
                </a:solidFill>
                <a:effectLst>
                  <a:outerShdw blurRad="38100" dist="38100" dir="2700000" algn="tl">
                    <a:srgbClr val="000000">
                      <a:alpha val="43137"/>
                    </a:srgbClr>
                  </a:outerShdw>
                </a:effectLst>
                <a:latin typeface="+mj-lt"/>
                <a:cs typeface="Tahoma" pitchFamily="34" charset="0"/>
              </a:rPr>
              <a:t>Chúa Nhật Lễ Chúa Ba Ngôi</a:t>
            </a:r>
          </a:p>
          <a:p>
            <a:pPr eaLnBrk="1" hangingPunct="1">
              <a:lnSpc>
                <a:spcPct val="105000"/>
              </a:lnSpc>
              <a:defRPr/>
            </a:pPr>
            <a:r>
              <a:rPr lang="en-US" sz="4800" b="1" i="1" smtClean="0">
                <a:solidFill>
                  <a:srgbClr val="003399"/>
                </a:solidFill>
                <a:effectLst>
                  <a:outerShdw blurRad="38100" dist="38100" dir="2700000" algn="tl">
                    <a:srgbClr val="000000">
                      <a:alpha val="43137"/>
                    </a:srgbClr>
                  </a:outerShdw>
                </a:effectLst>
                <a:latin typeface="+mj-lt"/>
                <a:cs typeface="Tahoma" pitchFamily="34" charset="0"/>
              </a:rPr>
              <a:t>Lm. Kim Long</a:t>
            </a:r>
          </a:p>
          <a:p>
            <a:pPr eaLnBrk="1" hangingPunct="1">
              <a:lnSpc>
                <a:spcPct val="105000"/>
              </a:lnSpc>
              <a:defRPr/>
            </a:pPr>
            <a:r>
              <a:rPr lang="en-US" sz="4800" b="1" i="1" smtClean="0">
                <a:solidFill>
                  <a:srgbClr val="003399"/>
                </a:solidFill>
                <a:effectLst>
                  <a:outerShdw blurRad="38100" dist="38100" dir="2700000" algn="tl">
                    <a:srgbClr val="000000">
                      <a:alpha val="43137"/>
                    </a:srgbClr>
                  </a:outerShdw>
                </a:effectLst>
                <a:latin typeface="+mj-lt"/>
                <a:cs typeface="Tahoma" pitchFamily="34" charset="0"/>
              </a:rPr>
              <a:t>04 câu</a:t>
            </a:r>
            <a:endParaRPr lang="en-US" sz="4400" b="1" i="1" smtClean="0">
              <a:solidFill>
                <a:srgbClr val="003399"/>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72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80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8800" b="1">
                <a:solidFill>
                  <a:srgbClr val="003399"/>
                </a:solidFill>
                <a:latin typeface="+mn-lt"/>
              </a:rPr>
              <a:t>Xin dâng lời tán dương muôn đời.</a:t>
            </a:r>
            <a:endParaRPr lang="en-US" sz="8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Tk1</a:t>
            </a:r>
            <a:r>
              <a:rPr lang="en-US" sz="5400" b="1" u="sng">
                <a:solidFill>
                  <a:srgbClr val="FF0000"/>
                </a:solidFill>
                <a:effectLst>
                  <a:outerShdw blurRad="38100" dist="38100" dir="2700000" algn="tl">
                    <a:srgbClr val="000000">
                      <a:alpha val="43137"/>
                    </a:srgbClr>
                  </a:outerShdw>
                </a:effectLst>
                <a:cs typeface="Times New Roman" pitchFamily="18" charset="0"/>
              </a:rPr>
              <a:t>:</a:t>
            </a:r>
            <a:r>
              <a:rPr lang="en-US" sz="5400" b="1">
                <a:solidFill>
                  <a:srgbClr val="FF0000"/>
                </a:solidFill>
                <a:effectLst>
                  <a:outerShdw blurRad="38100" dist="38100" dir="2700000" algn="tl">
                    <a:srgbClr val="000000">
                      <a:alpha val="43137"/>
                    </a:srgbClr>
                  </a:outerShdw>
                </a:effectLst>
                <a:cs typeface="Times New Roman" pitchFamily="18" charset="0"/>
              </a:rPr>
              <a:t> </a:t>
            </a:r>
            <a:r>
              <a:rPr lang="vi-VN" sz="5400" b="1">
                <a:solidFill>
                  <a:srgbClr val="003399"/>
                </a:solidFill>
              </a:rPr>
              <a:t>Tôn vinh Chúa là Thiên Chúa tổ tiên chúng con, xin dâng lời tán dương muôn đời. Chúc tụng Ngài, ôi danh thánh Ngài thật hiển vinh, xin dâng lời tán dương muôn đời.</a:t>
            </a:r>
            <a:endParaRPr lang="en-US" sz="5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72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80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8800" b="1">
                <a:solidFill>
                  <a:srgbClr val="003399"/>
                </a:solidFill>
                <a:latin typeface="+mn-lt"/>
              </a:rPr>
              <a:t>Xin dâng lời tán dương muôn đời.</a:t>
            </a:r>
            <a:endParaRPr lang="en-US" sz="8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465937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smtClean="0">
                <a:solidFill>
                  <a:srgbClr val="FF0000"/>
                </a:solidFill>
                <a:effectLst>
                  <a:outerShdw blurRad="38100" dist="38100" dir="2700000" algn="tl">
                    <a:srgbClr val="000000">
                      <a:alpha val="43137"/>
                    </a:srgbClr>
                  </a:outerShdw>
                </a:effectLst>
                <a:latin typeface="+mn-lt"/>
                <a:cs typeface="Times New Roman" pitchFamily="18" charset="0"/>
              </a:rPr>
              <a:t>Tk2:</a:t>
            </a:r>
            <a:r>
              <a:rPr lang="en-US" sz="5400" b="1">
                <a:solidFill>
                  <a:srgbClr val="FF0000"/>
                </a:solidFill>
                <a:effectLst>
                  <a:outerShdw blurRad="38100" dist="38100" dir="2700000" algn="tl">
                    <a:srgbClr val="000000">
                      <a:alpha val="43137"/>
                    </a:srgbClr>
                  </a:outerShdw>
                </a:effectLst>
                <a:latin typeface="+mn-lt"/>
                <a:cs typeface="Times New Roman" pitchFamily="18" charset="0"/>
              </a:rPr>
              <a:t> </a:t>
            </a:r>
            <a:r>
              <a:rPr lang="vi-VN" sz="5400" b="1">
                <a:solidFill>
                  <a:srgbClr val="003399"/>
                </a:solidFill>
                <a:latin typeface="+mn-lt"/>
              </a:rPr>
              <a:t>Tôn vinh Chúa từ trong thánh điện ngợp ánh quang, xin dâng lời tán dương muôn đời. Chúc tụng Ngàitrên ngai báu cửu trùng vút cao, xin dâng lời tán dương muôn đời.</a:t>
            </a:r>
            <a:endParaRPr lang="en-US" sz="5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72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80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8800" b="1">
                <a:solidFill>
                  <a:srgbClr val="003399"/>
                </a:solidFill>
                <a:latin typeface="+mn-lt"/>
              </a:rPr>
              <a:t>Xin dâng lời tán dương muôn đời.</a:t>
            </a:r>
            <a:endParaRPr lang="en-US" sz="8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465937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Tk3</a:t>
            </a:r>
            <a:r>
              <a:rPr lang="en-US" sz="5400" b="1" u="sng">
                <a:solidFill>
                  <a:srgbClr val="FF0000"/>
                </a:solidFill>
                <a:effectLst>
                  <a:outerShdw blurRad="38100" dist="38100" dir="2700000" algn="tl">
                    <a:srgbClr val="000000">
                      <a:alpha val="43137"/>
                    </a:srgbClr>
                  </a:outerShdw>
                </a:effectLst>
                <a:cs typeface="Times New Roman" pitchFamily="18" charset="0"/>
              </a:rPr>
              <a:t>:</a:t>
            </a:r>
            <a:r>
              <a:rPr lang="en-US" sz="5400" b="1">
                <a:solidFill>
                  <a:srgbClr val="003399"/>
                </a:solidFill>
                <a:effectLst>
                  <a:outerShdw blurRad="38100" dist="38100" dir="2700000" algn="tl">
                    <a:srgbClr val="000000">
                      <a:alpha val="43137"/>
                    </a:srgbClr>
                  </a:outerShdw>
                </a:effectLst>
                <a:cs typeface="Times New Roman" pitchFamily="18" charset="0"/>
              </a:rPr>
              <a:t> </a:t>
            </a:r>
            <a:r>
              <a:rPr lang="vi-VN" sz="5400" b="1" smtClean="0">
                <a:solidFill>
                  <a:srgbClr val="003399"/>
                </a:solidFill>
              </a:rPr>
              <a:t>Tôn </a:t>
            </a:r>
            <a:r>
              <a:rPr lang="vi-VN" sz="5400" b="1">
                <a:solidFill>
                  <a:srgbClr val="003399"/>
                </a:solidFill>
              </a:rPr>
              <a:t>vinh Chúa ngự trên các thần hộ giá đây, xin dâng lời tán dương muôn đời. Chúc tụng Ngài luôn coi thấu lòng vực thẳm sâu, xin dâng lời tán dương muôn đời.</a:t>
            </a:r>
            <a:endParaRPr lang="en-US" sz="5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72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80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8800" b="1">
                <a:solidFill>
                  <a:srgbClr val="003399"/>
                </a:solidFill>
                <a:latin typeface="+mn-lt"/>
              </a:rPr>
              <a:t>Xin dâng lời tán dương muôn đời.</a:t>
            </a:r>
            <a:endParaRPr lang="en-US" sz="8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46593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200" b="1" u="sng"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5200" b="1" smtClean="0">
                <a:solidFill>
                  <a:srgbClr val="0000CC"/>
                </a:solidFill>
                <a:effectLst>
                  <a:outerShdw blurRad="38100" dist="38100" dir="2700000" algn="tl">
                    <a:srgbClr val="000000">
                      <a:alpha val="43137"/>
                    </a:srgbClr>
                  </a:outerShdw>
                </a:effectLst>
                <a:latin typeface="+mj-lt"/>
                <a:cs typeface="Times New Roman" pitchFamily="18" charset="0"/>
              </a:rPr>
              <a:t> </a:t>
            </a:r>
            <a:r>
              <a:rPr lang="en-US" sz="5200" b="1" smtClean="0">
                <a:solidFill>
                  <a:srgbClr val="003296"/>
                </a:solidFill>
                <a:effectLst>
                  <a:outerShdw blurRad="38100" dist="38100" dir="2700000" algn="tl">
                    <a:srgbClr val="000000">
                      <a:alpha val="43137"/>
                    </a:srgbClr>
                  </a:outerShdw>
                </a:effectLst>
                <a:latin typeface="+mj-lt"/>
                <a:cs typeface="Times New Roman" pitchFamily="18" charset="0"/>
              </a:rPr>
              <a:t>Xin dâng lời tôn vinh chúc tụng Chúa Cha, Chúa Con và Chúa Thánh Thần, là Thiên Chúa đã có, hiện có và đang tới. Xin tôn vinh chúc tụng muôn đời.  </a:t>
            </a:r>
            <a:r>
              <a:rPr lang="en-US" sz="5200" b="1" u="sng" smtClean="0">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12699840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smtClean="0">
                <a:solidFill>
                  <a:srgbClr val="FF0000"/>
                </a:solidFill>
                <a:effectLst>
                  <a:outerShdw blurRad="38100" dist="38100" dir="2700000" algn="tl">
                    <a:srgbClr val="000000">
                      <a:alpha val="43137"/>
                    </a:srgbClr>
                  </a:outerShdw>
                </a:effectLst>
                <a:cs typeface="Times New Roman" pitchFamily="18" charset="0"/>
              </a:rPr>
              <a:t>Tk4:</a:t>
            </a:r>
            <a:r>
              <a:rPr lang="en-US" sz="5400" b="1" smtClean="0">
                <a:solidFill>
                  <a:srgbClr val="003399"/>
                </a:solidFill>
                <a:effectLst>
                  <a:outerShdw blurRad="38100" dist="38100" dir="2700000" algn="tl">
                    <a:srgbClr val="000000">
                      <a:alpha val="43137"/>
                    </a:srgbClr>
                  </a:outerShdw>
                </a:effectLst>
                <a:cs typeface="Times New Roman" pitchFamily="18" charset="0"/>
              </a:rPr>
              <a:t> </a:t>
            </a:r>
            <a:r>
              <a:rPr lang="vi-VN" sz="5400" b="1" smtClean="0">
                <a:solidFill>
                  <a:srgbClr val="003399"/>
                </a:solidFill>
              </a:rPr>
              <a:t>Tôn </a:t>
            </a:r>
            <a:r>
              <a:rPr lang="vi-VN" sz="5400" b="1">
                <a:solidFill>
                  <a:srgbClr val="003399"/>
                </a:solidFill>
              </a:rPr>
              <a:t>vinh Chúa tận trên các vòm trời vút cao, xin dâng lời tán dương muôn đời. Chúc tụng Ngài, muôn muôn giống vật Ngài tác sinh, xin dâng lời tán dương muôn đời.</a:t>
            </a:r>
            <a:endParaRPr lang="en-US" sz="5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4394397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72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80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8800" b="1">
                <a:solidFill>
                  <a:srgbClr val="003399"/>
                </a:solidFill>
                <a:latin typeface="+mn-lt"/>
              </a:rPr>
              <a:t>Xin dâng lời tán dương muôn đời.</a:t>
            </a:r>
            <a:endParaRPr lang="en-US" sz="8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465937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7329251" cy="1384995"/>
          </a:xfrm>
          <a:prstGeom prst="rect">
            <a:avLst/>
          </a:prstGeom>
          <a:noFill/>
        </p:spPr>
        <p:txBody>
          <a:bodyPr wrap="none" rtlCol="0">
            <a:spAutoFit/>
          </a:bodyPr>
          <a:lstStyle/>
          <a:p>
            <a:r>
              <a:rPr lang="en-US" sz="2800" smtClean="0">
                <a:solidFill>
                  <a:srgbClr val="FFFF00"/>
                </a:solidFill>
              </a:rPr>
              <a:t>Bài đọc 2</a:t>
            </a:r>
          </a:p>
          <a:p>
            <a:r>
              <a:rPr lang="en-US" sz="2800" smtClean="0">
                <a:solidFill>
                  <a:srgbClr val="FFFF00"/>
                </a:solidFill>
              </a:rPr>
              <a:t>Bài trích </a:t>
            </a:r>
            <a:r>
              <a:rPr lang="en-US" sz="2800" smtClean="0">
                <a:solidFill>
                  <a:srgbClr val="FFFF00"/>
                </a:solidFill>
              </a:rPr>
              <a:t>thư thứ hai của </a:t>
            </a:r>
            <a:r>
              <a:rPr lang="en-US" sz="2800" smtClean="0">
                <a:solidFill>
                  <a:srgbClr val="FFFF00"/>
                </a:solidFill>
              </a:rPr>
              <a:t>thánh Phaolô Tông Đồ</a:t>
            </a:r>
          </a:p>
          <a:p>
            <a:r>
              <a:rPr lang="en-US" sz="2800" smtClean="0">
                <a:solidFill>
                  <a:srgbClr val="FFFF00"/>
                </a:solidFill>
              </a:rPr>
              <a:t>Gửi tín hữu </a:t>
            </a:r>
            <a:r>
              <a:rPr lang="en-US" sz="2800" smtClean="0">
                <a:solidFill>
                  <a:srgbClr val="FFFF00"/>
                </a:solidFill>
              </a:rPr>
              <a:t>Cô-rin-tô</a:t>
            </a:r>
            <a:endParaRPr lang="en-US" sz="2800">
              <a:solidFill>
                <a:srgbClr val="FFFF00"/>
              </a:solidFill>
            </a:endParaRPr>
          </a:p>
        </p:txBody>
      </p:sp>
      <p:sp>
        <p:nvSpPr>
          <p:cNvPr id="9" name="TextBox 8"/>
          <p:cNvSpPr txBox="1"/>
          <p:nvPr/>
        </p:nvSpPr>
        <p:spPr>
          <a:xfrm>
            <a:off x="76200" y="3638550"/>
            <a:ext cx="8991600" cy="1077218"/>
          </a:xfrm>
          <a:prstGeom prst="rect">
            <a:avLst/>
          </a:prstGeom>
          <a:noFill/>
        </p:spPr>
        <p:txBody>
          <a:bodyPr wrap="square" rtlCol="0">
            <a:spAutoFit/>
          </a:bodyPr>
          <a:lstStyle/>
          <a:p>
            <a:r>
              <a:rPr lang="en-US" sz="3200" smtClean="0">
                <a:solidFill>
                  <a:srgbClr val="FFFF00"/>
                </a:solidFill>
              </a:rPr>
              <a:t>Ân sủng của Chúa Giê-su Ki-tô, tình thương của Chúa Cha, và ơn hiệp thông của Chúa Thánh Thần</a:t>
            </a:r>
            <a:endParaRPr lang="en-US" sz="3200" smtClean="0">
              <a:solidFill>
                <a:srgbClr val="FFFF00"/>
              </a:solidFill>
            </a:endParaRPr>
          </a:p>
        </p:txBody>
      </p:sp>
    </p:spTree>
    <p:extLst>
      <p:ext uri="{BB962C8B-B14F-4D97-AF65-F5344CB8AC3E}">
        <p14:creationId xmlns:p14="http://schemas.microsoft.com/office/powerpoint/2010/main" val="33167203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200" b="1" u="sng"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5200" b="1" smtClean="0">
                <a:solidFill>
                  <a:srgbClr val="0000CC"/>
                </a:solidFill>
                <a:effectLst>
                  <a:outerShdw blurRad="38100" dist="38100" dir="2700000" algn="tl">
                    <a:srgbClr val="000000">
                      <a:alpha val="43137"/>
                    </a:srgbClr>
                  </a:outerShdw>
                </a:effectLst>
                <a:latin typeface="+mj-lt"/>
                <a:cs typeface="Times New Roman" pitchFamily="18" charset="0"/>
              </a:rPr>
              <a:t> </a:t>
            </a:r>
            <a:r>
              <a:rPr lang="en-US" sz="5200" b="1" smtClean="0">
                <a:solidFill>
                  <a:srgbClr val="003296"/>
                </a:solidFill>
                <a:effectLst>
                  <a:outerShdw blurRad="38100" dist="38100" dir="2700000" algn="tl">
                    <a:srgbClr val="000000">
                      <a:alpha val="43137"/>
                    </a:srgbClr>
                  </a:outerShdw>
                </a:effectLst>
                <a:latin typeface="+mj-lt"/>
                <a:cs typeface="Times New Roman" pitchFamily="18" charset="0"/>
              </a:rPr>
              <a:t>Xin dâng lời tôn vinh chúc tụng Chúa Cha, Chúa Con và Chúa Thánh Thần, là Thiên Chúa đã có, hiện có và đang tới. Xin tôn vinh chúc tụng muôn đời.  </a:t>
            </a:r>
            <a:r>
              <a:rPr lang="en-US" sz="5200" b="1" u="sng" smtClean="0">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5601670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68790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99850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3374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590550"/>
            <a:ext cx="3810000" cy="3181350"/>
          </a:xfrm>
        </p:spPr>
        <p:txBody>
          <a:bodyPr>
            <a:normAutofit/>
          </a:bodyPr>
          <a:lstStyle/>
          <a:p>
            <a:r>
              <a:rPr lang="en-US" sz="5400" b="1" smtClean="0">
                <a:solidFill>
                  <a:srgbClr val="003399"/>
                </a:solidFill>
                <a:effectLst>
                  <a:outerShdw blurRad="38100" dist="38100" dir="2700000" algn="tl">
                    <a:srgbClr val="000000">
                      <a:alpha val="43137"/>
                    </a:srgbClr>
                  </a:outerShdw>
                </a:effectLst>
                <a:latin typeface="+mj-lt"/>
                <a:cs typeface="Times New Roman" pitchFamily="18" charset="0"/>
              </a:rPr>
              <a:t>Ca Dâng </a:t>
            </a:r>
            <a:r>
              <a:rPr lang="en-US" sz="5400" b="1">
                <a:solidFill>
                  <a:srgbClr val="003399"/>
                </a:solidFill>
                <a:effectLst>
                  <a:outerShdw blurRad="38100" dist="38100" dir="2700000" algn="tl">
                    <a:srgbClr val="000000">
                      <a:alpha val="43137"/>
                    </a:srgbClr>
                  </a:outerShdw>
                </a:effectLst>
                <a:cs typeface="Times New Roman" pitchFamily="18" charset="0"/>
              </a:rPr>
              <a:t>Lễ</a:t>
            </a:r>
            <a:br>
              <a:rPr lang="en-US" sz="5400" b="1">
                <a:solidFill>
                  <a:srgbClr val="003399"/>
                </a:solidFill>
                <a:effectLst>
                  <a:outerShdw blurRad="38100" dist="38100" dir="2700000" algn="tl">
                    <a:srgbClr val="000000">
                      <a:alpha val="43137"/>
                    </a:srgbClr>
                  </a:outerShdw>
                </a:effectLst>
                <a:cs typeface="Times New Roman" pitchFamily="18" charset="0"/>
              </a:rPr>
            </a:br>
            <a:r>
              <a:rPr lang="en-US" sz="3600" b="1" smtClean="0">
                <a:solidFill>
                  <a:srgbClr val="C00000"/>
                </a:solidFill>
                <a:effectLst>
                  <a:outerShdw blurRad="38100" dist="38100" dir="2700000" algn="tl">
                    <a:srgbClr val="000000">
                      <a:alpha val="43137"/>
                    </a:srgbClr>
                  </a:outerShdw>
                </a:effectLst>
                <a:cs typeface="Times New Roman" pitchFamily="18" charset="0"/>
              </a:rPr>
              <a:t>TIẾN DÂNG CHA</a:t>
            </a:r>
            <a:r>
              <a:rPr lang="en-US" sz="5400" b="1">
                <a:solidFill>
                  <a:srgbClr val="003399"/>
                </a:solidFill>
                <a:effectLst>
                  <a:outerShdw blurRad="38100" dist="38100" dir="2700000" algn="tl">
                    <a:srgbClr val="000000">
                      <a:alpha val="43137"/>
                    </a:srgbClr>
                  </a:outerShdw>
                </a:effectLst>
                <a:cs typeface="Times New Roman" pitchFamily="18" charset="0"/>
              </a:rPr>
              <a:t/>
            </a:r>
            <a:br>
              <a:rPr lang="en-US" sz="5400" b="1">
                <a:solidFill>
                  <a:srgbClr val="003399"/>
                </a:solidFill>
                <a:effectLst>
                  <a:outerShdw blurRad="38100" dist="38100" dir="2700000" algn="tl">
                    <a:srgbClr val="000000">
                      <a:alpha val="43137"/>
                    </a:srgbClr>
                  </a:outerShdw>
                </a:effectLst>
                <a:cs typeface="Times New Roman" pitchFamily="18" charset="0"/>
              </a:rPr>
            </a:b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95250"/>
            <a:ext cx="9144000" cy="5143500"/>
          </a:xfrm>
        </p:spPr>
        <p:txBody>
          <a:bodyPr>
            <a:noAutofit/>
          </a:bodyPr>
          <a:lstStyle/>
          <a:p>
            <a:pPr marL="27385" indent="0" algn="just">
              <a:lnSpc>
                <a:spcPct val="130000"/>
              </a:lnSpc>
              <a:buNone/>
            </a:pPr>
            <a:r>
              <a:rPr lang="en-US" altLang="en-US" sz="4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4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4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1">
                <a:solidFill>
                  <a:srgbClr val="003399"/>
                </a:solidFill>
                <a:effectLst>
                  <a:outerShdw blurRad="38100" dist="38100" dir="2700000" algn="tl">
                    <a:srgbClr val="000000">
                      <a:alpha val="43137"/>
                    </a:srgbClr>
                  </a:outerShdw>
                </a:effectLst>
                <a:latin typeface="+mj-lt"/>
              </a:rPr>
              <a:t>Này giờ đoàn con tiến dâng lên Ngài. Này là của lễ từ muôn lao công con người. Với bao khó nhọc sớm chiều vất vả ngày đêm. Xin thương đón nhận lễ vật chân thành hiệp dâng.</a:t>
            </a:r>
            <a:endParaRPr lang="en-US" altLang="en-US" sz="4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0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60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60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Kính tiến lên Cha này bánh rượu thơm nồng. Xin tiến dâng lên Cha đoàn con cùng hiệp dâng.</a:t>
            </a:r>
            <a:endParaRPr lang="en-US" altLang="en-US" sz="6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96665342"/>
      </p:ext>
    </p:extLst>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endParaRPr lang="en-US" altLang="en-US" sz="7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just">
              <a:lnSpc>
                <a:spcPct val="120000"/>
              </a:lnSpc>
              <a:buNone/>
            </a:pPr>
            <a:r>
              <a:rPr lang="en-US" altLang="en-US" sz="4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44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4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Này đoàn con cùng dâng tiến Cha nhân lành Này ngàn mộng ước tình yêu tâm tư con người Xin thương đón nhận chân thành tâm tình đầy vơi. Đoái thương chúc lành khối tình con người hiệp dâng.</a:t>
            </a:r>
          </a:p>
        </p:txBody>
      </p:sp>
    </p:spTree>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0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60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60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Kính tiến lên Cha này bánh rượu thơm nồng. Xin tiến dâng lên Cha đoàn con cùng hiệp dâng.</a:t>
            </a:r>
            <a:endParaRPr lang="en-US" altLang="en-US" sz="6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230349976"/>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806217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 Hiệp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TÔN VINH BA NGÔI</a:t>
            </a:r>
            <a:endParaRPr lang="en-US" sz="54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i="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Phạm Liên Hùng</a:t>
            </a:r>
            <a:endParaRPr lang="en-US" sz="20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600">
                <a:effectLst>
                  <a:outerShdw blurRad="38100" dist="38100" dir="2700000" algn="tl">
                    <a:srgbClr val="000000">
                      <a:alpha val="43137"/>
                    </a:srgbClr>
                  </a:outerShdw>
                </a:effectLst>
                <a:latin typeface="+mj-lt"/>
              </a:rPr>
              <a:t> </a:t>
            </a:r>
            <a:r>
              <a:rPr lang="vi-VN" sz="46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tôn vinh, tôn vinh Một Chúa Ba Ngôi. Xin tôn vinh Ngôi Cha toàn năng Đấng dựng nên đất trời. Xin tôn vinh Ngôi Con giáng sinh cứu đời.</a:t>
            </a:r>
            <a:endParaRPr lang="en-US" sz="4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tôn vinh và Ngôi Ba Thánh Linh thánh hóa muôn người. Xin tôn vinh ngàn đời tôn vinh.</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342354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dirty="0">
                <a:solidFill>
                  <a:srgbClr val="003399"/>
                </a:solidFill>
                <a:effectLst>
                  <a:outerShdw blurRad="38100" dist="38100" dir="2700000" algn="tl">
                    <a:srgbClr val="000000">
                      <a:alpha val="43137"/>
                    </a:srgbClr>
                  </a:outerShdw>
                </a:effectLst>
                <a:latin typeface="+mj-lt"/>
              </a:rPr>
              <a:t>Lạy Chúa Thánh Thần là Ánh sáng Chân lý vẹn toàn,</a:t>
            </a:r>
            <a:r>
              <a:rPr lang="en-US" sz="5400" b="1" dirty="0">
                <a:solidFill>
                  <a:srgbClr val="003399"/>
                </a:solidFill>
                <a:effectLst>
                  <a:outerShdw blurRad="38100" dist="38100" dir="2700000" algn="tl">
                    <a:srgbClr val="000000">
                      <a:alpha val="43137"/>
                    </a:srgbClr>
                  </a:outerShdw>
                </a:effectLst>
                <a:latin typeface="+mj-lt"/>
              </a:rPr>
              <a:t> C</a:t>
            </a:r>
            <a:r>
              <a:rPr lang="vi-VN" sz="5400" b="1" dirty="0" smtClean="0">
                <a:solidFill>
                  <a:srgbClr val="003399"/>
                </a:solidFill>
                <a:effectLst>
                  <a:outerShdw blurRad="38100" dist="38100" dir="2700000" algn="tl">
                    <a:srgbClr val="000000">
                      <a:alpha val="43137"/>
                    </a:srgbClr>
                  </a:outerShdw>
                </a:effectLst>
                <a:latin typeface="+mj-lt"/>
              </a:rPr>
              <a:t>húa</a:t>
            </a:r>
            <a:r>
              <a:rPr lang="vi-VN" sz="5400" b="1" dirty="0" smtClean="0">
                <a:solidFill>
                  <a:srgbClr val="FFFF00"/>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ban những ân huệ thích hợp cho từng thời đại,</a:t>
            </a:r>
            <a:r>
              <a:rPr lang="en-US" sz="5400" b="1" dirty="0">
                <a:solidFill>
                  <a:srgbClr val="003399"/>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và dùng nhiều cách thế kỳ diệu để hướng dẫn Hội Thánh,</a:t>
            </a:r>
            <a:endParaRPr lang="en-US" sz="54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859373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8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tôn vinh một Chúa uy linh cao vời. Xin tôn vinh với người dương thế. Xin tôn vinh Thiên Chúa muôn cao. Xin tôn thờ quyền phép nhiệm mầu.</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5143500"/>
          </a:xfrm>
        </p:spPr>
        <p:txBody>
          <a:bodyPr>
            <a:noAutofit/>
          </a:bodyPr>
          <a:lstStyle/>
          <a:p>
            <a:pPr marL="27432" indent="0" algn="just">
              <a:lnSpc>
                <a:spcPct val="130000"/>
              </a:lnSpc>
              <a:buNone/>
            </a:pPr>
            <a:r>
              <a:rPr lang="en-US" sz="48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8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tôn vinh, tôn vinh Một Chúa Ba Ngôi Xin tôn vinh Ngôi Cha toàn năng thiết lập bao công trình.  Xin tôn vinh Ngôi Con gánh mang tội tình.</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2788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43500"/>
          </a:xfrm>
        </p:spPr>
        <p:txBody>
          <a:bodyPr>
            <a:noAutofit/>
          </a:bodyPr>
          <a:lstStyle/>
          <a:p>
            <a:pPr marL="27432" indent="0" algn="just">
              <a:lnSpc>
                <a:spcPct val="130000"/>
              </a:lnSpc>
              <a:buNone/>
            </a:pPr>
            <a:r>
              <a:rPr lang="en-US" sz="60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tôn vinh và Ngôi Ba Thánh Linh ban xuống ơn lành.  Xin tôn vinh ngàn đời tôn vinh.</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18569235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8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tôn vinh một Chúa uy linh cao vời. Xin tôn vinh với người dương thế. Xin tôn vinh Thiên Chúa muôn cao. Xin tôn thờ quyền phép nhiệm mầu.</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26507981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62550"/>
          </a:xfrm>
        </p:spPr>
        <p:txBody>
          <a:bodyPr>
            <a:noAutofit/>
          </a:bodyPr>
          <a:lstStyle/>
          <a:p>
            <a:pPr marL="27432" indent="0" algn="just">
              <a:lnSpc>
                <a:spcPct val="130000"/>
              </a:lnSpc>
              <a:buNone/>
            </a:pPr>
            <a:r>
              <a:rPr lang="en-US" sz="48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8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tôn vinh, tôn vinh Một Chúa Ba Ngôi. Xin tôn vinh Ngôi Cha toàn năng Đấng ngày đêm quan phòng.  Xin tôn vinh Ngôi Con đến ban hy vọng.</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4611465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60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tôn vinh và Ngôi Ba Thánh Linh soi sáng muôn lòng. Xin tôn vinh ngàn đời tôn vinh.</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20564288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8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tôn vinh một Chúa uy linh cao vời. Xin tôn vinh với người dương thế. Xin tôn vinh Thiên Chúa muôn cao. Xin tôn thờ quyền phép nhiệm mầu.</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26507981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14350"/>
            <a:ext cx="9144000" cy="2862322"/>
          </a:xfrm>
          <a:prstGeom prst="rect">
            <a:avLst/>
          </a:prstGeom>
        </p:spPr>
        <p:txBody>
          <a:bodyPr wrap="square">
            <a:spAutoFit/>
          </a:bodyPr>
          <a:lstStyle/>
          <a:p>
            <a:pPr algn="ctr"/>
            <a:r>
              <a:rPr lang="en-US" sz="6000" b="1"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Ca </a:t>
            </a:r>
            <a:r>
              <a:rPr lang="en-US" sz="6000" b="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kết lễ</a:t>
            </a:r>
          </a:p>
          <a:p>
            <a:pPr algn="ctr"/>
            <a:r>
              <a:rPr lang="en-US" sz="6000" b="1"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Thánh Tâm Chúa Giê-su</a:t>
            </a:r>
            <a:endParaRPr lang="en-US" sz="6000" b="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en-US" sz="6000" b="1" i="1" smtClean="0">
                <a:solidFill>
                  <a:srgbClr val="003399"/>
                </a:solidFill>
                <a:effectLst>
                  <a:outerShdw blurRad="38100" dist="38100" dir="2700000" algn="tl">
                    <a:srgbClr val="000000">
                      <a:alpha val="43137"/>
                    </a:srgbClr>
                  </a:outerShdw>
                </a:effectLst>
                <a:latin typeface="+mj-lt"/>
                <a:ea typeface="Times" pitchFamily="34" charset="0"/>
                <a:cs typeface="Times New Roman" pitchFamily="18" charset="0"/>
              </a:rPr>
              <a:t>Huyền Linh</a:t>
            </a:r>
            <a:endParaRPr lang="en-US" sz="6000" b="1" i="1">
              <a:solidFill>
                <a:srgbClr val="003399"/>
              </a:solidFill>
              <a:effectLst>
                <a:outerShdw blurRad="38100" dist="38100" dir="2700000" algn="tl">
                  <a:srgbClr val="000000">
                    <a:alpha val="43137"/>
                  </a:srgbClr>
                </a:outerShdw>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dirty="0">
                <a:solidFill>
                  <a:srgbClr val="003399"/>
                </a:solidFill>
                <a:effectLst>
                  <a:outerShdw blurRad="38100" dist="38100" dir="2700000" algn="tl">
                    <a:srgbClr val="000000">
                      <a:alpha val="43137"/>
                    </a:srgbClr>
                  </a:outerShdw>
                </a:effectLst>
                <a:latin typeface="+mj-lt"/>
              </a:rPr>
              <a:t>này chúng con đang </a:t>
            </a:r>
            <a:r>
              <a:rPr lang="en-US" sz="5900" b="1" dirty="0" err="1" smtClean="0">
                <a:solidFill>
                  <a:srgbClr val="003399"/>
                </a:solidFill>
                <a:effectLst>
                  <a:outerShdw blurRad="38100" dist="38100" dir="2700000" algn="tl">
                    <a:srgbClr val="000000">
                      <a:alpha val="43137"/>
                    </a:srgbClr>
                  </a:outerShdw>
                </a:effectLst>
                <a:latin typeface="+mj-lt"/>
                <a:cs typeface="Times New Roman" pitchFamily="18" charset="0"/>
              </a:rPr>
              <a:t>chung</a:t>
            </a:r>
            <a:r>
              <a:rPr lang="vi-VN" sz="5900" b="1" dirty="0" smtClean="0">
                <a:solidFill>
                  <a:srgbClr val="FFFF00"/>
                </a:solidFill>
                <a:effectLst>
                  <a:outerShdw blurRad="38100" dist="38100" dir="2700000" algn="tl">
                    <a:srgbClr val="000000">
                      <a:alpha val="43137"/>
                    </a:srgbClr>
                  </a:outerShdw>
                </a:effectLst>
                <a:latin typeface="+mj-lt"/>
              </a:rPr>
              <a:t> </a:t>
            </a:r>
            <a:r>
              <a:rPr lang="vi-VN" sz="5900" b="1" dirty="0">
                <a:solidFill>
                  <a:srgbClr val="003399"/>
                </a:solidFill>
                <a:effectLst>
                  <a:outerShdw blurRad="38100" dist="38100" dir="2700000" algn="tl">
                    <a:srgbClr val="000000">
                      <a:alpha val="43137"/>
                    </a:srgbClr>
                  </a:outerShdw>
                </a:effectLst>
                <a:latin typeface="+mj-lt"/>
              </a:rPr>
              <a:t>lời cầu nguyện cho các</a:t>
            </a:r>
            <a:br>
              <a:rPr lang="vi-VN" sz="5900" b="1" dirty="0">
                <a:solidFill>
                  <a:srgbClr val="003399"/>
                </a:solidFill>
                <a:effectLst>
                  <a:outerShdw blurRad="38100" dist="38100" dir="2700000" algn="tl">
                    <a:srgbClr val="000000">
                      <a:alpha val="43137"/>
                    </a:srgbClr>
                  </a:outerShdw>
                </a:effectLst>
                <a:latin typeface="+mj-lt"/>
              </a:rPr>
            </a:b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Giám</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mục</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900" b="1" dirty="0">
                <a:solidFill>
                  <a:srgbClr val="003399"/>
                </a:solidFill>
                <a:effectLst>
                  <a:outerShdw blurRad="38100" dist="38100" dir="2700000" algn="tl">
                    <a:srgbClr val="000000">
                      <a:alpha val="43137"/>
                    </a:srgbClr>
                  </a:outerShdw>
                </a:effectLst>
                <a:latin typeface="+mj-lt"/>
              </a:rPr>
              <a:t>và những người tham dự Thượng Hội đồng Giám mục thế giới.</a:t>
            </a:r>
            <a:endParaRPr lang="en-US" sz="59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6348782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2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4200" b="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2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Thánh Tâm Chúa Giêsu, nguồn êm ái dịu dàng, xin hãy ban xuống lòng con ngọn lửa say yêu một Chúa. Thánh Tâm Chúa Giêsu, tràn lan tình thương xót, xin thương giúp người đang sống trong tội biết tìm đến Thánh Tâm Cha.</a:t>
            </a:r>
            <a:endParaRPr lang="en-US" sz="42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33350"/>
            <a:ext cx="9144000" cy="4972050"/>
          </a:xfrm>
        </p:spPr>
        <p:txBody>
          <a:bodyPr>
            <a:noAutofit/>
          </a:bodyPr>
          <a:lstStyle/>
          <a:p>
            <a:pPr marL="0" indent="0" algn="just">
              <a:lnSpc>
                <a:spcPct val="120000"/>
              </a:lnSpc>
              <a:buNone/>
            </a:pPr>
            <a:r>
              <a:rPr lang="en-US" sz="41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4100" b="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100" b="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Thánh Tâm Chúa Giêsu, nguồn nhân ái vô ngần, xin hãy thương giúp đoàn con một lòng mê say một Chúa. Thánh Tâm Chúa Giêsu, tràn lan tình tha thứ, xin thương những người đã trót vô tình xúc phạm đến Thánh Tâm Cha.</a:t>
            </a:r>
            <a:endParaRPr lang="en-US" sz="41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6455831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24568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880</TotalTime>
  <Words>1844</Words>
  <Application>Microsoft Office PowerPoint</Application>
  <PresentationFormat>On-screen Show (16:9)</PresentationFormat>
  <Paragraphs>131</Paragraphs>
  <Slides>92</Slides>
  <Notes>0</Notes>
  <HiddenSlides>0</HiddenSlides>
  <MMClips>0</MMClips>
  <ScaleCrop>false</ScaleCrop>
  <HeadingPairs>
    <vt:vector size="4" baseType="variant">
      <vt:variant>
        <vt:lpstr>Theme</vt:lpstr>
      </vt:variant>
      <vt:variant>
        <vt:i4>22</vt:i4>
      </vt:variant>
      <vt:variant>
        <vt:lpstr>Slide Titles</vt:lpstr>
      </vt:variant>
      <vt:variant>
        <vt:i4>92</vt:i4>
      </vt:variant>
    </vt:vector>
  </HeadingPairs>
  <TitlesOfParts>
    <vt:vector size="114" baseType="lpstr">
      <vt:lpstr>Office Theme</vt:lpstr>
      <vt:lpstr>1_Default Design</vt:lpstr>
      <vt:lpstr>Default Design</vt:lpstr>
      <vt:lpstr>7_Office Theme</vt:lpstr>
      <vt:lpstr>36_Default Design</vt:lpstr>
      <vt:lpstr>2_Office Theme</vt:lpstr>
      <vt:lpstr>5_Office Theme</vt:lpstr>
      <vt:lpstr>1_Office Theme</vt:lpstr>
      <vt:lpstr>10_Office Theme</vt:lpstr>
      <vt:lpstr>37_Default Design</vt:lpstr>
      <vt:lpstr>9_Office Theme</vt:lpstr>
      <vt:lpstr>11_Office Theme</vt:lpstr>
      <vt:lpstr>12_Office Theme</vt:lpstr>
      <vt:lpstr>17_Office Theme</vt:lpstr>
      <vt:lpstr>21_Office Theme</vt:lpstr>
      <vt:lpstr>4_Office Theme</vt:lpstr>
      <vt:lpstr>13_Office Theme</vt:lpstr>
      <vt:lpstr>14_Office Theme</vt:lpstr>
      <vt:lpstr>15_Office Theme</vt:lpstr>
      <vt:lpstr>16_Office Theme</vt:lpstr>
      <vt:lpstr>8_Office Theme</vt:lpstr>
      <vt:lpstr>6_Office Theme</vt:lpstr>
      <vt:lpstr>PowerPoint Presentation</vt:lpstr>
      <vt:lpstr>Tập Hát Cộng Đoàn</vt:lpstr>
      <vt:lpstr>Đk: Xin dâng lời tán dương muôn đời.</vt:lpstr>
      <vt:lpstr>Tk1: Tôn vinh Chúa là Thiên Chúa tổ tiên chúng con, xin dâng lời tán dương muôn đời. Chúc tụng Ngài, ôi danh thánh Ngài thật hiển vinh, xin dâng lời tán dương muôn đời.</vt:lpstr>
      <vt:lpstr> </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 </vt:lpstr>
      <vt:lpstr>Đk: Xin dâng lời tán dương muôn đời.</vt:lpstr>
      <vt:lpstr>Tk1: Tôn vinh Chúa là Thiên Chúa tổ tiên chúng con, xin dâng lời tán dương muôn đời. Chúc tụng Ngài, ôi danh thánh Ngài thật hiển vinh, xin dâng lời tán dương muôn đời.</vt:lpstr>
      <vt:lpstr>Đk: Xin dâng lời tán dương muôn đời.</vt:lpstr>
      <vt:lpstr>Tk2: Tôn vinh Chúa từ trong thánh điện ngợp ánh quang, xin dâng lời tán dương muôn đời. Chúc tụng Ngàitrên ngai báu cửu trùng vút cao, xin dâng lời tán dương muôn đời.</vt:lpstr>
      <vt:lpstr>Đk: Xin dâng lời tán dương muôn đời.</vt:lpstr>
      <vt:lpstr>Tk3: Tôn vinh Chúa ngự trên các thần hộ giá đây, xin dâng lời tán dương muôn đời. Chúc tụng Ngài luôn coi thấu lòng vực thẳm sâu, xin dâng lời tán dương muôn đời.</vt:lpstr>
      <vt:lpstr>Đk: Xin dâng lời tán dương muôn đời.</vt:lpstr>
      <vt:lpstr>Tk4: Tôn vinh Chúa tận trên các vòm trời vút cao, xin dâng lời tán dương muôn đời. Chúc tụng Ngài, muôn muôn giống vật Ngài tác sinh, xin dâng lời tán dương muôn đời.</vt:lpstr>
      <vt:lpstr>Đk: Xin dâng lời tán dương muôn đời.</vt:lpstr>
      <vt:lpstr>PowerPoint Presentation</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TIẾN DÂNG CHA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140</cp:revision>
  <dcterms:created xsi:type="dcterms:W3CDTF">2021-05-09T08:36:44Z</dcterms:created>
  <dcterms:modified xsi:type="dcterms:W3CDTF">2023-05-14T08:23:33Z</dcterms:modified>
</cp:coreProperties>
</file>