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52" r:id="rId8"/>
    <p:sldMasterId id="2147483764" r:id="rId9"/>
    <p:sldMasterId id="2147483776" r:id="rId10"/>
    <p:sldMasterId id="2147483800" r:id="rId11"/>
    <p:sldMasterId id="2147483812" r:id="rId12"/>
    <p:sldMasterId id="2147483824" r:id="rId13"/>
    <p:sldMasterId id="2147483884" r:id="rId14"/>
    <p:sldMasterId id="2147483896" r:id="rId15"/>
    <p:sldMasterId id="2147484004" r:id="rId16"/>
    <p:sldMasterId id="2147484016" r:id="rId17"/>
    <p:sldMasterId id="2147484028" r:id="rId18"/>
    <p:sldMasterId id="2147484040" r:id="rId19"/>
    <p:sldMasterId id="2147484052" r:id="rId20"/>
    <p:sldMasterId id="2147484064" r:id="rId21"/>
    <p:sldMasterId id="2147484076" r:id="rId22"/>
    <p:sldMasterId id="2147484088" r:id="rId23"/>
    <p:sldMasterId id="2147484100" r:id="rId24"/>
    <p:sldMasterId id="2147484112" r:id="rId25"/>
    <p:sldMasterId id="2147484124" r:id="rId26"/>
  </p:sldMasterIdLst>
  <p:notesMasterIdLst>
    <p:notesMasterId r:id="rId119"/>
  </p:notesMasterIdLst>
  <p:sldIdLst>
    <p:sldId id="256" r:id="rId27"/>
    <p:sldId id="359" r:id="rId28"/>
    <p:sldId id="9743" r:id="rId29"/>
    <p:sldId id="9744" r:id="rId30"/>
    <p:sldId id="9745" r:id="rId31"/>
    <p:sldId id="9600" r:id="rId32"/>
    <p:sldId id="9601" r:id="rId33"/>
    <p:sldId id="9602" r:id="rId34"/>
    <p:sldId id="9603" r:id="rId35"/>
    <p:sldId id="9604" r:id="rId36"/>
    <p:sldId id="9605" r:id="rId37"/>
    <p:sldId id="9606" r:id="rId38"/>
    <p:sldId id="9607" r:id="rId39"/>
    <p:sldId id="9686" r:id="rId40"/>
    <p:sldId id="2146" r:id="rId41"/>
    <p:sldId id="1982" r:id="rId42"/>
    <p:sldId id="1986" r:id="rId43"/>
    <p:sldId id="9769" r:id="rId44"/>
    <p:sldId id="9746" r:id="rId45"/>
    <p:sldId id="9770" r:id="rId46"/>
    <p:sldId id="9687" r:id="rId47"/>
    <p:sldId id="9756" r:id="rId48"/>
    <p:sldId id="9757" r:id="rId49"/>
    <p:sldId id="9758" r:id="rId50"/>
    <p:sldId id="9759" r:id="rId51"/>
    <p:sldId id="9760" r:id="rId52"/>
    <p:sldId id="9761" r:id="rId53"/>
    <p:sldId id="9762" r:id="rId54"/>
    <p:sldId id="9763" r:id="rId55"/>
    <p:sldId id="9764" r:id="rId56"/>
    <p:sldId id="9635" r:id="rId57"/>
    <p:sldId id="9636" r:id="rId58"/>
    <p:sldId id="9637" r:id="rId59"/>
    <p:sldId id="9638" r:id="rId60"/>
    <p:sldId id="9639" r:id="rId61"/>
    <p:sldId id="9640" r:id="rId62"/>
    <p:sldId id="9641" r:id="rId63"/>
    <p:sldId id="9642" r:id="rId64"/>
    <p:sldId id="9688" r:id="rId65"/>
    <p:sldId id="2361" r:id="rId66"/>
    <p:sldId id="9690" r:id="rId67"/>
    <p:sldId id="261" r:id="rId68"/>
    <p:sldId id="262" r:id="rId69"/>
    <p:sldId id="9766" r:id="rId70"/>
    <p:sldId id="9674" r:id="rId71"/>
    <p:sldId id="9767" r:id="rId72"/>
    <p:sldId id="9671" r:id="rId73"/>
    <p:sldId id="9768" r:id="rId74"/>
    <p:sldId id="9765" r:id="rId75"/>
    <p:sldId id="9584" r:id="rId76"/>
    <p:sldId id="9658" r:id="rId77"/>
    <p:sldId id="9659" r:id="rId78"/>
    <p:sldId id="9644" r:id="rId79"/>
    <p:sldId id="9645" r:id="rId80"/>
    <p:sldId id="9646" r:id="rId81"/>
    <p:sldId id="9647" r:id="rId82"/>
    <p:sldId id="9648" r:id="rId83"/>
    <p:sldId id="9649" r:id="rId84"/>
    <p:sldId id="9650" r:id="rId85"/>
    <p:sldId id="9651" r:id="rId86"/>
    <p:sldId id="9652" r:id="rId87"/>
    <p:sldId id="9653" r:id="rId88"/>
    <p:sldId id="9654" r:id="rId89"/>
    <p:sldId id="9655" r:id="rId90"/>
    <p:sldId id="9656" r:id="rId91"/>
    <p:sldId id="9692" r:id="rId92"/>
    <p:sldId id="258" r:id="rId93"/>
    <p:sldId id="1134" r:id="rId94"/>
    <p:sldId id="1139" r:id="rId95"/>
    <p:sldId id="1161" r:id="rId96"/>
    <p:sldId id="9727" r:id="rId97"/>
    <p:sldId id="9772" r:id="rId98"/>
    <p:sldId id="9771" r:id="rId99"/>
    <p:sldId id="9773" r:id="rId100"/>
    <p:sldId id="9669" r:id="rId101"/>
    <p:sldId id="9693" r:id="rId102"/>
    <p:sldId id="9384" r:id="rId103"/>
    <p:sldId id="2344" r:id="rId104"/>
    <p:sldId id="9683" r:id="rId105"/>
    <p:sldId id="9555" r:id="rId106"/>
    <p:sldId id="9556" r:id="rId107"/>
    <p:sldId id="9684" r:id="rId108"/>
    <p:sldId id="9774" r:id="rId109"/>
    <p:sldId id="9691" r:id="rId110"/>
    <p:sldId id="9694" r:id="rId111"/>
    <p:sldId id="9390" r:id="rId112"/>
    <p:sldId id="2182" r:id="rId113"/>
    <p:sldId id="9736" r:id="rId114"/>
    <p:sldId id="9775" r:id="rId115"/>
    <p:sldId id="2180" r:id="rId116"/>
    <p:sldId id="9776" r:id="rId117"/>
    <p:sldId id="9695" r:id="rId1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slide" Target="slides/slide56.xml"/><Relationship Id="rId90" Type="http://schemas.openxmlformats.org/officeDocument/2006/relationships/slide" Target="slides/slide64.xml"/><Relationship Id="rId95" Type="http://schemas.openxmlformats.org/officeDocument/2006/relationships/slide" Target="slides/slide6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13" Type="http://schemas.openxmlformats.org/officeDocument/2006/relationships/slide" Target="slides/slide87.xml"/><Relationship Id="rId118" Type="http://schemas.openxmlformats.org/officeDocument/2006/relationships/slide" Target="slides/slide92.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103" Type="http://schemas.openxmlformats.org/officeDocument/2006/relationships/slide" Target="slides/slide77.xml"/><Relationship Id="rId108" Type="http://schemas.openxmlformats.org/officeDocument/2006/relationships/slide" Target="slides/slide82.xml"/><Relationship Id="rId116" Type="http://schemas.openxmlformats.org/officeDocument/2006/relationships/slide" Target="slides/slide90.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slide" Target="slides/slide65.xml"/><Relationship Id="rId96" Type="http://schemas.openxmlformats.org/officeDocument/2006/relationships/slide" Target="slides/slide70.xml"/><Relationship Id="rId111"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slide" Target="slides/slide80.xml"/><Relationship Id="rId114" Type="http://schemas.openxmlformats.org/officeDocument/2006/relationships/slide" Target="slides/slide88.xml"/><Relationship Id="rId119"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245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3999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7027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402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9493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8575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780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457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5222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860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262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2086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9079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71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313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476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81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777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0358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750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318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5339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50063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19294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2840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91689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25502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81564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6679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63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07174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3468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06711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50063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19294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28409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91689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2550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8156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667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63395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07174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34685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06711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723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429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25570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29965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57456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037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29701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77816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36988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89717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58985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7230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4295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25570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29965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574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03723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29701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7781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36988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89717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58985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75902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08808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1731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009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44101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6336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713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17757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90760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50616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6447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72304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8277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491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08788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11830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20767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42888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97741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2657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92887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6362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72304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82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49116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08788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11830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20767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42888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97741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2657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92887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63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620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8041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837877"/>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83787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576020"/>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576020"/>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26496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233342"/>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233342"/>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5.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7.xml"/></Relationships>
</file>

<file path=ppt/slides/_rels/slide8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8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74.xml"/></Relationships>
</file>

<file path=ppt/slides/_rels/slide9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95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VỀ NƠI ĐÂY</a:t>
            </a:r>
          </a:p>
          <a:p>
            <a:pPr marL="27432" indent="0" algn="ctr">
              <a:lnSpc>
                <a:spcPct val="120000"/>
              </a:lnSpc>
              <a:buNone/>
            </a:pPr>
            <a:r>
              <a:rPr lang="vi-VN" sz="65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vi-VN" sz="6500" b="1" i="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Nguyễn Duy</a:t>
            </a:r>
            <a:endParaRPr lang="en-US" sz="52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a:solidFill>
                  <a:srgbClr val="003399"/>
                </a:solidFill>
              </a:rPr>
              <a:t>Chúng con về nơi đây dâng ngàn tiếng ca, chúng con về nơi đây để tạ ơn Thiên Chúa. Qua bao tháng năm mong chờ, say sưa thánh ân vô bờ, được cùng nhau bên Chúa thỏa lòng con ước mơ.</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a:solidFill>
                  <a:srgbClr val="003399"/>
                </a:solidFill>
              </a:rPr>
              <a:t>Với tiếng hát rạo rực niềm tin, với ánh mắt đọng lời nguyện xin, chúng con dâng muôn ngàn ý tình. Từng lời kinh hay từng cuộc sống, cùng hòa chung trong tình hiệp nhấp, nguyện dâng lên Thiên Chúa tình thương.</a:t>
            </a:r>
            <a:endParaRPr lang="vi-VN" sz="4300" b="1" dirty="0">
              <a:solidFill>
                <a:srgbClr val="003399"/>
              </a:solidFill>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a:solidFill>
                  <a:srgbClr val="003399"/>
                </a:solidFill>
              </a:rPr>
              <a:t>Chúng con về nơi đây dâng ngàn tiếng ca, chúng con về nơi đây để tạ ơn Thiên Chúa. Qua bao tháng năm mong chờ, say sưa thánh ân vô bờ, được cùng nhau bên Chúa thỏa lòng con ước mơ.</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98080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4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a:solidFill>
                  <a:srgbClr val="003399"/>
                </a:solidFill>
              </a:rPr>
              <a:t>Hãy đón lấy một trời hồng ân, hãy giữ lấy cả một mùa xuân, Chúa thương ban cho người thế trần. Một lần ta đến dự tiệc thánh, thì đời ta no thỏa hạnh phúc, nguồn bình an chan chứa đời ta.</a:t>
            </a:r>
            <a:endParaRPr lang="vi-VN" sz="4400" b="1" dirty="0">
              <a:solidFill>
                <a:srgbClr val="003399"/>
              </a:solidFill>
            </a:endParaRPr>
          </a:p>
        </p:txBody>
      </p:sp>
    </p:spTree>
    <p:extLst>
      <p:ext uri="{BB962C8B-B14F-4D97-AF65-F5344CB8AC3E}">
        <p14:creationId xmlns:p14="http://schemas.microsoft.com/office/powerpoint/2010/main" val="3310819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300" b="1">
                <a:solidFill>
                  <a:srgbClr val="003399"/>
                </a:solidFill>
              </a:rPr>
              <a:t>Chúng con về nơi đây dâng ngàn tiếng ca, chúng con về nơi đây để tạ ơn Thiên Chúa. Qua bao tháng năm mong chờ, say sưa thánh ân vô bờ, được cùng nhau bên Chúa thỏa lòng con ước mơ.</a:t>
            </a:r>
            <a:endParaRPr lang="en-US" sz="43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98080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4323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6691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588394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74649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871057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187268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874369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470313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 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951925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2466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Người công chính hãy reo hò mừng Chúa, kẻ ngay lành hợp tiếng ngợi khen. Tạ ơn Chúa gieo muôn tiếng đàn, ngợi khen Ngài gảy đàn sắt đàn tơ.</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47966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a:t>
            </a:r>
            <a:r>
              <a:rPr lang="en-US" sz="5400" b="1">
                <a:solidFill>
                  <a:srgbClr val="FF0000"/>
                </a:solidFill>
                <a:latin typeface="+mj-lt"/>
                <a:cs typeface="Tahoma" pitchFamily="34" charset="0"/>
              </a:rPr>
              <a:t>VỊNH </a:t>
            </a:r>
            <a:r>
              <a:rPr lang="en-US" sz="5400" b="1">
                <a:solidFill>
                  <a:srgbClr val="FF0000"/>
                </a:solidFill>
                <a:latin typeface="+mj-lt"/>
                <a:cs typeface="Tahoma" pitchFamily="34" charset="0"/>
              </a:rPr>
              <a:t>3</a:t>
            </a:r>
            <a:r>
              <a:rPr lang="en-US" sz="5400" b="1" smtClean="0">
                <a:solidFill>
                  <a:srgbClr val="FF0000"/>
                </a:solidFill>
                <a:latin typeface="+mj-lt"/>
                <a:cs typeface="Tahoma" pitchFamily="34" charset="0"/>
              </a:rPr>
              <a:t>2</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smtClean="0">
                <a:solidFill>
                  <a:srgbClr val="FF0000"/>
                </a:solidFill>
                <a:latin typeface="+mj-lt"/>
                <a:cs typeface="Tahoma" pitchFamily="34" charset="0"/>
              </a:rPr>
              <a:t>03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Người công chính hãy reo hò mừng Chúa, kẻ ngay lành hợp tiếng ngợi khen. Tạ ơn Chúa gieo muôn tiếng đàn, ngợi khen Ngài gảy đàn sắt đàn tơ.</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Lời Thiên Chúa rất ngay thực chân chính, việc tay Ngài thực đáng cậy tin. Ngài yêu thích công minh chính trực, tình thương Ngài tràn ngập khắp mọi nơi.</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Ngài đưa mắt dõi theo kẻ thờ kính, kẻ tin cậy lòng Chúa dủ thương. Hầu giải cứu qua tay tử thần, hồi cơ hàn Ngài nhìn tới dưỡng nuôi.</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600" b="1">
                <a:solidFill>
                  <a:srgbClr val="003399"/>
                </a:solidFill>
                <a:latin typeface="+mn-lt"/>
              </a:rPr>
              <a:t>Chúa nói: Thầy là đường, là sự thật và là sự sống, không ai đến được với Cha mà không qua Thầy.</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15645332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000" b="1">
                <a:solidFill>
                  <a:srgbClr val="003399"/>
                </a:solidFill>
                <a:latin typeface="+mn-lt"/>
              </a:rPr>
              <a:t>Chúa nói: Thầy là đường, là sự thật và là sự sống, không ai đến được với Cha mà không qua Thầy.</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LÀ ĐÂY CỦA LỄ</a:t>
            </a:r>
          </a:p>
          <a:p>
            <a:pPr marL="27385" indent="0" algn="ctr">
              <a:lnSpc>
                <a:spcPct val="120000"/>
              </a:lnSpc>
              <a:buNone/>
            </a:pPr>
            <a:r>
              <a:rPr lang="en-US" altLang="en-US" sz="7200" b="1" i="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Ngọc Linh</a:t>
            </a:r>
            <a:endParaRPr lang="en-US" altLang="en-US" sz="44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rPr>
              <a:t>Với những lao nhọc mồ hôi nước mắt. Với những ưu phiền và những xót xa. Là đây của lễ tiến dâng về Cha. Là đây của lễ, lễ dâng mọn hèn.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a:solidFill>
                  <a:srgbClr val="FF0000"/>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a:solidFill>
                  <a:srgbClr val="003399"/>
                </a:solidFill>
              </a:rPr>
              <a:t>Xin cho cuộc đời con như bánh rượu lừng hương. Xin cho cuộc đời con luôn sáng ngời yêu thương.</a:t>
            </a:r>
            <a:endParaRPr lang="vi-VN" sz="6000" b="1">
              <a:solidFill>
                <a:srgbClr val="003399"/>
              </a:solidFill>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rPr>
              <a:t>Với những vui buồn thời gian lớp lớp. Với những kiếm tìm và những ước mơ. Là đây của lễ tiến dâng về Cha. Là đây của lễ, lễ dâng mọn hèn.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a:solidFill>
                  <a:srgbClr val="003399"/>
                </a:solidFill>
              </a:rPr>
              <a:t>Xin cho cuộc đời con như bánh rượu lừng hương. Xin cho cuộc đời con luôn sáng ngời yêu thương.</a:t>
            </a:r>
            <a:endParaRPr lang="vi-VN" sz="6000" b="1">
              <a:solidFill>
                <a:srgbClr val="003399"/>
              </a:solidFill>
            </a:endParaRPr>
          </a:p>
        </p:txBody>
      </p:sp>
    </p:spTree>
    <p:extLst>
      <p:ext uri="{BB962C8B-B14F-4D97-AF65-F5344CB8AC3E}">
        <p14:creationId xmlns:p14="http://schemas.microsoft.com/office/powerpoint/2010/main" val="39933156"/>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rPr>
              <a:t>Với những ân cần sẻ chia tấm bánh. Với những hy vọng ngày mai sáng tươi. Là đây của lễ tiến dâng về Cha. Là đây của lễ, lễ dâng mọn hèn.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74246848"/>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a:solidFill>
                  <a:srgbClr val="003399"/>
                </a:solidFill>
              </a:rPr>
              <a:t>Xin cho cuộc đời con như bánh rượu lừng hương. Xin cho cuộc đời con luôn sáng ngời yêu thương.</a:t>
            </a:r>
            <a:endParaRPr lang="vi-VN" sz="6000" b="1">
              <a:solidFill>
                <a:srgbClr val="003399"/>
              </a:solidFill>
            </a:endParaRPr>
          </a:p>
        </p:txBody>
      </p:sp>
    </p:spTree>
    <p:extLst>
      <p:ext uri="{BB962C8B-B14F-4D97-AF65-F5344CB8AC3E}">
        <p14:creationId xmlns:p14="http://schemas.microsoft.com/office/powerpoint/2010/main" val="39933156"/>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Là Con Đường</a:t>
            </a:r>
            <a:endPar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0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Phanxico</a:t>
            </a:r>
            <a:endParaRPr lang="en-US" sz="6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9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900" b="1">
                <a:solidFill>
                  <a:srgbClr val="003399"/>
                </a:solidFill>
                <a:latin typeface="+mj-lt"/>
                <a:cs typeface="Times New Roman" panose="02020603050405020304" pitchFamily="18" charset="0"/>
              </a:rPr>
              <a:t>Chúa là con đường cho con </a:t>
            </a:r>
            <a:r>
              <a:rPr lang="vi-VN" sz="4900" b="1">
                <a:solidFill>
                  <a:srgbClr val="003399"/>
                </a:solidFill>
                <a:latin typeface="+mj-lt"/>
                <a:cs typeface="Times New Roman" panose="02020603050405020304" pitchFamily="18" charset="0"/>
              </a:rPr>
              <a:t>tiến </a:t>
            </a:r>
            <a:r>
              <a:rPr lang="vi-VN" sz="4900" b="1" smtClean="0">
                <a:solidFill>
                  <a:srgbClr val="003399"/>
                </a:solidFill>
                <a:latin typeface="+mj-lt"/>
                <a:cs typeface="Times New Roman" panose="02020603050405020304" pitchFamily="18" charset="0"/>
              </a:rPr>
              <a:t>lên</a:t>
            </a:r>
            <a:r>
              <a:rPr lang="en-US" sz="4900" b="1" smtClean="0">
                <a:solidFill>
                  <a:srgbClr val="003399"/>
                </a:solidFill>
                <a:latin typeface="+mj-lt"/>
                <a:cs typeface="Times New Roman" panose="02020603050405020304" pitchFamily="18" charset="0"/>
              </a:rPr>
              <a:t> </a:t>
            </a:r>
            <a:r>
              <a:rPr lang="vi-VN" sz="4900" b="1" smtClean="0">
                <a:solidFill>
                  <a:srgbClr val="003399"/>
                </a:solidFill>
                <a:latin typeface="+mj-lt"/>
                <a:cs typeface="Times New Roman" panose="02020603050405020304" pitchFamily="18" charset="0"/>
              </a:rPr>
              <a:t>Là </a:t>
            </a:r>
            <a:r>
              <a:rPr lang="vi-VN" sz="4900" b="1">
                <a:solidFill>
                  <a:srgbClr val="003399"/>
                </a:solidFill>
                <a:latin typeface="+mj-lt"/>
                <a:cs typeface="Times New Roman" panose="02020603050405020304" pitchFamily="18" charset="0"/>
              </a:rPr>
              <a:t>ánh hồng xua tan </a:t>
            </a:r>
            <a:r>
              <a:rPr lang="vi-VN" sz="4900" b="1">
                <a:solidFill>
                  <a:srgbClr val="003399"/>
                </a:solidFill>
                <a:latin typeface="+mj-lt"/>
                <a:cs typeface="Times New Roman" panose="02020603050405020304" pitchFamily="18" charset="0"/>
              </a:rPr>
              <a:t>bóng </a:t>
            </a:r>
            <a:r>
              <a:rPr lang="vi-VN" sz="4900" b="1" smtClean="0">
                <a:solidFill>
                  <a:srgbClr val="003399"/>
                </a:solidFill>
                <a:latin typeface="+mj-lt"/>
                <a:cs typeface="Times New Roman" panose="02020603050405020304" pitchFamily="18" charset="0"/>
              </a:rPr>
              <a:t>đêm</a:t>
            </a:r>
            <a:r>
              <a:rPr lang="en-US" sz="4900" b="1" smtClean="0">
                <a:solidFill>
                  <a:srgbClr val="003399"/>
                </a:solidFill>
                <a:latin typeface="+mj-lt"/>
                <a:cs typeface="Times New Roman" panose="02020603050405020304" pitchFamily="18" charset="0"/>
              </a:rPr>
              <a:t> </a:t>
            </a:r>
            <a:r>
              <a:rPr lang="vi-VN" sz="4900" b="1" smtClean="0">
                <a:solidFill>
                  <a:srgbClr val="003399"/>
                </a:solidFill>
                <a:latin typeface="+mj-lt"/>
                <a:cs typeface="Times New Roman" panose="02020603050405020304" pitchFamily="18" charset="0"/>
              </a:rPr>
              <a:t>Là </a:t>
            </a:r>
            <a:r>
              <a:rPr lang="vi-VN" sz="4900" b="1">
                <a:solidFill>
                  <a:srgbClr val="003399"/>
                </a:solidFill>
                <a:latin typeface="+mj-lt"/>
                <a:cs typeface="Times New Roman" panose="02020603050405020304" pitchFamily="18" charset="0"/>
              </a:rPr>
              <a:t>sức sống trong khi </a:t>
            </a:r>
            <a:r>
              <a:rPr lang="vi-VN" sz="4900" b="1">
                <a:solidFill>
                  <a:srgbClr val="003399"/>
                </a:solidFill>
                <a:latin typeface="+mj-lt"/>
                <a:cs typeface="Times New Roman" panose="02020603050405020304" pitchFamily="18" charset="0"/>
              </a:rPr>
              <a:t>đau </a:t>
            </a:r>
            <a:r>
              <a:rPr lang="vi-VN" sz="4900" b="1" smtClean="0">
                <a:solidFill>
                  <a:srgbClr val="003399"/>
                </a:solidFill>
                <a:latin typeface="+mj-lt"/>
                <a:cs typeface="Times New Roman" panose="02020603050405020304" pitchFamily="18" charset="0"/>
              </a:rPr>
              <a:t>khổ</a:t>
            </a:r>
            <a:r>
              <a:rPr lang="en-US" sz="4900" b="1" smtClean="0">
                <a:solidFill>
                  <a:srgbClr val="003399"/>
                </a:solidFill>
                <a:latin typeface="+mj-lt"/>
                <a:cs typeface="Times New Roman" panose="02020603050405020304" pitchFamily="18" charset="0"/>
              </a:rPr>
              <a:t> </a:t>
            </a:r>
            <a:r>
              <a:rPr lang="vi-VN" sz="4900" b="1" smtClean="0">
                <a:solidFill>
                  <a:srgbClr val="003399"/>
                </a:solidFill>
                <a:latin typeface="+mj-lt"/>
                <a:cs typeface="Times New Roman" panose="02020603050405020304" pitchFamily="18" charset="0"/>
              </a:rPr>
              <a:t>Sống </a:t>
            </a:r>
            <a:r>
              <a:rPr lang="vi-VN" sz="4900" b="1">
                <a:solidFill>
                  <a:srgbClr val="003399"/>
                </a:solidFill>
                <a:latin typeface="+mj-lt"/>
                <a:cs typeface="Times New Roman" panose="02020603050405020304" pitchFamily="18" charset="0"/>
              </a:rPr>
              <a:t>từng ngày có Chúa </a:t>
            </a:r>
            <a:r>
              <a:rPr lang="vi-VN" sz="4900" b="1">
                <a:solidFill>
                  <a:srgbClr val="003399"/>
                </a:solidFill>
                <a:latin typeface="+mj-lt"/>
                <a:cs typeface="Times New Roman" panose="02020603050405020304" pitchFamily="18" charset="0"/>
              </a:rPr>
              <a:t>dư </a:t>
            </a:r>
            <a:r>
              <a:rPr lang="vi-VN" sz="4900" b="1" smtClean="0">
                <a:solidFill>
                  <a:srgbClr val="003399"/>
                </a:solidFill>
                <a:latin typeface="+mj-lt"/>
                <a:cs typeface="Times New Roman" panose="02020603050405020304" pitchFamily="18" charset="0"/>
              </a:rPr>
              <a:t>đầy</a:t>
            </a:r>
            <a:r>
              <a:rPr lang="en-US" sz="4900" b="1" smtClean="0">
                <a:solidFill>
                  <a:srgbClr val="003399"/>
                </a:solidFill>
                <a:latin typeface="+mj-lt"/>
                <a:cs typeface="Times New Roman" panose="02020603050405020304" pitchFamily="18" charset="0"/>
              </a:rPr>
              <a:t>.</a:t>
            </a:r>
            <a:endParaRPr lang="en-US" sz="4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a:solidFill>
                  <a:srgbClr val="003399"/>
                </a:solidFill>
                <a:cs typeface="Times New Roman" panose="02020603050405020304" pitchFamily="18" charset="0"/>
              </a:rPr>
              <a:t>Chúa là mối tình con dâng </a:t>
            </a:r>
            <a:r>
              <a:rPr lang="vi-VN" sz="5000" b="1">
                <a:solidFill>
                  <a:srgbClr val="003399"/>
                </a:solidFill>
                <a:cs typeface="Times New Roman" panose="02020603050405020304" pitchFamily="18" charset="0"/>
              </a:rPr>
              <a:t>trái </a:t>
            </a:r>
            <a:r>
              <a:rPr lang="vi-VN" sz="5000" b="1" smtClean="0">
                <a:solidFill>
                  <a:srgbClr val="003399"/>
                </a:solidFill>
                <a:cs typeface="Times New Roman" panose="02020603050405020304" pitchFamily="18" charset="0"/>
              </a:rPr>
              <a:t>timLà </a:t>
            </a:r>
            <a:r>
              <a:rPr lang="vi-VN" sz="5000" b="1">
                <a:solidFill>
                  <a:srgbClr val="003399"/>
                </a:solidFill>
                <a:cs typeface="Times New Roman" panose="02020603050405020304" pitchFamily="18" charset="0"/>
              </a:rPr>
              <a:t>bóng hình con luôn </a:t>
            </a:r>
            <a:r>
              <a:rPr lang="vi-VN" sz="5000" b="1">
                <a:solidFill>
                  <a:srgbClr val="003399"/>
                </a:solidFill>
                <a:cs typeface="Times New Roman" panose="02020603050405020304" pitchFamily="18" charset="0"/>
              </a:rPr>
              <a:t>vững </a:t>
            </a:r>
            <a:r>
              <a:rPr lang="vi-VN" sz="5000" b="1" smtClean="0">
                <a:solidFill>
                  <a:srgbClr val="003399"/>
                </a:solidFill>
                <a:cs typeface="Times New Roman" panose="02020603050405020304" pitchFamily="18" charset="0"/>
              </a:rPr>
              <a:t>tin</a:t>
            </a:r>
            <a:r>
              <a:rPr lang="en-US" sz="5000" b="1" smtClean="0">
                <a:solidFill>
                  <a:srgbClr val="003399"/>
                </a:solidFill>
                <a:cs typeface="Times New Roman" panose="02020603050405020304" pitchFamily="18" charset="0"/>
              </a:rPr>
              <a:t> </a:t>
            </a:r>
            <a:r>
              <a:rPr lang="vi-VN" sz="5000" b="1" smtClean="0">
                <a:solidFill>
                  <a:srgbClr val="003399"/>
                </a:solidFill>
                <a:cs typeface="Times New Roman" panose="02020603050405020304" pitchFamily="18" charset="0"/>
              </a:rPr>
              <a:t>Là </a:t>
            </a:r>
            <a:r>
              <a:rPr lang="vi-VN" sz="5000" b="1">
                <a:solidFill>
                  <a:srgbClr val="003399"/>
                </a:solidFill>
                <a:cs typeface="Times New Roman" panose="02020603050405020304" pitchFamily="18" charset="0"/>
              </a:rPr>
              <a:t>bóng mát cho con </a:t>
            </a:r>
            <a:r>
              <a:rPr lang="vi-VN" sz="5000" b="1">
                <a:solidFill>
                  <a:srgbClr val="003399"/>
                </a:solidFill>
                <a:cs typeface="Times New Roman" panose="02020603050405020304" pitchFamily="18" charset="0"/>
              </a:rPr>
              <a:t>an </a:t>
            </a:r>
            <a:r>
              <a:rPr lang="vi-VN" sz="5000" b="1" smtClean="0">
                <a:solidFill>
                  <a:srgbClr val="003399"/>
                </a:solidFill>
                <a:cs typeface="Times New Roman" panose="02020603050405020304" pitchFamily="18" charset="0"/>
              </a:rPr>
              <a:t>nghỉ</a:t>
            </a:r>
            <a:r>
              <a:rPr lang="en-US" sz="5000" b="1" smtClean="0">
                <a:solidFill>
                  <a:srgbClr val="003399"/>
                </a:solidFill>
                <a:cs typeface="Times New Roman" panose="02020603050405020304" pitchFamily="18" charset="0"/>
              </a:rPr>
              <a:t> </a:t>
            </a:r>
            <a:r>
              <a:rPr lang="vi-VN" sz="5000" b="1" smtClean="0">
                <a:solidFill>
                  <a:srgbClr val="003399"/>
                </a:solidFill>
                <a:cs typeface="Times New Roman" panose="02020603050405020304" pitchFamily="18" charset="0"/>
              </a:rPr>
              <a:t>Sống </a:t>
            </a:r>
            <a:r>
              <a:rPr lang="vi-VN" sz="5000" b="1">
                <a:solidFill>
                  <a:srgbClr val="003399"/>
                </a:solidFill>
                <a:cs typeface="Times New Roman" panose="02020603050405020304" pitchFamily="18" charset="0"/>
              </a:rPr>
              <a:t>một đời cùng Người </a:t>
            </a:r>
            <a:r>
              <a:rPr lang="vi-VN" sz="5000" b="1">
                <a:solidFill>
                  <a:srgbClr val="003399"/>
                </a:solidFill>
                <a:cs typeface="Times New Roman" panose="02020603050405020304" pitchFamily="18" charset="0"/>
              </a:rPr>
              <a:t>con </a:t>
            </a:r>
            <a:r>
              <a:rPr lang="vi-VN" sz="5000" b="1" smtClean="0">
                <a:solidFill>
                  <a:srgbClr val="003399"/>
                </a:solidFill>
                <a:cs typeface="Times New Roman" panose="02020603050405020304" pitchFamily="18" charset="0"/>
              </a:rPr>
              <a:t>vui</a:t>
            </a:r>
            <a:r>
              <a:rPr lang="en-US" sz="5000" b="1" smtClean="0">
                <a:solidFill>
                  <a:srgbClr val="003399"/>
                </a:solidFill>
                <a:cs typeface="Times New Roman" panose="02020603050405020304" pitchFamily="18" charset="0"/>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a:t>
            </a:r>
            <a:r>
              <a:rPr lang="en-US" sz="5900" b="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j-lt"/>
              </a:rPr>
              <a:t> lời cầu nguyện cho các</a:t>
            </a:r>
            <a:br>
              <a:rPr lang="vi-VN" sz="5900" b="1">
                <a:solidFill>
                  <a:srgbClr val="003399"/>
                </a:solidFill>
                <a:effectLst>
                  <a:outerShdw blurRad="38100" dist="38100" dir="2700000" algn="tl">
                    <a:srgbClr val="000000">
                      <a:alpha val="43137"/>
                    </a:srgbClr>
                  </a:outerShdw>
                </a:effectLst>
                <a:latin typeface="+mj-lt"/>
              </a:rPr>
            </a:br>
            <a:r>
              <a:rPr lang="en-US" sz="5900" b="1">
                <a:solidFill>
                  <a:srgbClr val="003399"/>
                </a:solidFill>
                <a:effectLst>
                  <a:outerShdw blurRad="38100" dist="38100" dir="2700000" algn="tl">
                    <a:srgbClr val="000000">
                      <a:alpha val="43137"/>
                    </a:srgbClr>
                  </a:outerShdw>
                </a:effectLst>
                <a:latin typeface="+mj-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2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2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200" b="1">
                <a:solidFill>
                  <a:srgbClr val="003399"/>
                </a:solidFill>
                <a:latin typeface="+mj-lt"/>
                <a:cs typeface="Times New Roman" panose="02020603050405020304" pitchFamily="18" charset="0"/>
              </a:rPr>
              <a:t>Chúa dẫn con đi về khắp nơi, vui </a:t>
            </a:r>
            <a:r>
              <a:rPr lang="vi-VN" sz="6200" b="1">
                <a:solidFill>
                  <a:srgbClr val="003399"/>
                </a:solidFill>
                <a:latin typeface="+mj-lt"/>
                <a:cs typeface="Times New Roman" panose="02020603050405020304" pitchFamily="18" charset="0"/>
              </a:rPr>
              <a:t>trọn </a:t>
            </a:r>
            <a:r>
              <a:rPr lang="vi-VN" sz="6200" b="1" smtClean="0">
                <a:solidFill>
                  <a:srgbClr val="003399"/>
                </a:solidFill>
                <a:latin typeface="+mj-lt"/>
                <a:cs typeface="Times New Roman" panose="02020603050405020304" pitchFamily="18" charset="0"/>
              </a:rPr>
              <a:t>đời</a:t>
            </a:r>
            <a:r>
              <a:rPr lang="en-US" sz="6200" b="1" smtClean="0">
                <a:solidFill>
                  <a:srgbClr val="003399"/>
                </a:solidFill>
                <a:latin typeface="+mj-lt"/>
                <a:cs typeface="Times New Roman" panose="02020603050405020304" pitchFamily="18" charset="0"/>
              </a:rPr>
              <a:t> </a:t>
            </a:r>
            <a:r>
              <a:rPr lang="vi-VN" sz="6200" b="1" smtClean="0">
                <a:solidFill>
                  <a:srgbClr val="003399"/>
                </a:solidFill>
                <a:latin typeface="+mj-lt"/>
                <a:cs typeface="Times New Roman" panose="02020603050405020304" pitchFamily="18" charset="0"/>
              </a:rPr>
              <a:t>Mãi </a:t>
            </a:r>
            <a:r>
              <a:rPr lang="vi-VN" sz="6200" b="1">
                <a:solidFill>
                  <a:srgbClr val="003399"/>
                </a:solidFill>
                <a:latin typeface="+mj-lt"/>
                <a:cs typeface="Times New Roman" panose="02020603050405020304" pitchFamily="18" charset="0"/>
              </a:rPr>
              <a:t>mãi đem tình yêu nguyện hiến dâng, cho </a:t>
            </a:r>
            <a:r>
              <a:rPr lang="vi-VN" sz="6200" b="1">
                <a:solidFill>
                  <a:srgbClr val="003399"/>
                </a:solidFill>
                <a:latin typeface="+mj-lt"/>
                <a:cs typeface="Times New Roman" panose="02020603050405020304" pitchFamily="18" charset="0"/>
              </a:rPr>
              <a:t>tình </a:t>
            </a:r>
            <a:r>
              <a:rPr lang="vi-VN" sz="6200" b="1" smtClean="0">
                <a:solidFill>
                  <a:srgbClr val="003399"/>
                </a:solidFill>
                <a:latin typeface="+mj-lt"/>
                <a:cs typeface="Times New Roman" panose="02020603050405020304" pitchFamily="18" charset="0"/>
              </a:rPr>
              <a:t>yêu</a:t>
            </a:r>
            <a:r>
              <a:rPr lang="en-US" sz="6200" b="1" smtClean="0">
                <a:solidFill>
                  <a:srgbClr val="003399"/>
                </a:solidFill>
                <a:latin typeface="+mj-lt"/>
                <a:cs typeface="Times New Roman" panose="02020603050405020304" pitchFamily="18" charset="0"/>
              </a:rPr>
              <a:t>.</a:t>
            </a:r>
            <a:endParaRPr lang="en-US" sz="6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a:solidFill>
                  <a:srgbClr val="003399"/>
                </a:solidFill>
                <a:latin typeface="+mj-lt"/>
                <a:cs typeface="Times New Roman" panose="02020603050405020304" pitchFamily="18" charset="0"/>
              </a:rPr>
              <a:t>Chúa từng xuống đời mang thân </a:t>
            </a:r>
            <a:r>
              <a:rPr lang="vi-VN" sz="5000" b="1">
                <a:solidFill>
                  <a:srgbClr val="003399"/>
                </a:solidFill>
                <a:latin typeface="+mj-lt"/>
                <a:cs typeface="Times New Roman" panose="02020603050405020304" pitchFamily="18" charset="0"/>
              </a:rPr>
              <a:t>đớn </a:t>
            </a:r>
            <a:r>
              <a:rPr lang="vi-VN" sz="5000" b="1" smtClean="0">
                <a:solidFill>
                  <a:srgbClr val="003399"/>
                </a:solidFill>
                <a:latin typeface="+mj-lt"/>
                <a:cs typeface="Times New Roman" panose="02020603050405020304" pitchFamily="18" charset="0"/>
              </a:rPr>
              <a:t>đau</a:t>
            </a:r>
            <a:r>
              <a:rPr lang="en-US" sz="5000" b="1" smtClean="0">
                <a:solidFill>
                  <a:srgbClr val="003399"/>
                </a:solidFill>
                <a:latin typeface="+mj-lt"/>
                <a:cs typeface="Times New Roman" panose="02020603050405020304" pitchFamily="18" charset="0"/>
              </a:rPr>
              <a:t> </a:t>
            </a:r>
            <a:r>
              <a:rPr lang="vi-VN" sz="5000" b="1" smtClean="0">
                <a:solidFill>
                  <a:srgbClr val="003399"/>
                </a:solidFill>
                <a:latin typeface="+mj-lt"/>
                <a:cs typeface="Times New Roman" panose="02020603050405020304" pitchFamily="18" charset="0"/>
              </a:rPr>
              <a:t>Từng </a:t>
            </a:r>
            <a:r>
              <a:rPr lang="vi-VN" sz="5000" b="1">
                <a:solidFill>
                  <a:srgbClr val="003399"/>
                </a:solidFill>
                <a:latin typeface="+mj-lt"/>
                <a:cs typeface="Times New Roman" panose="02020603050405020304" pitchFamily="18" charset="0"/>
              </a:rPr>
              <a:t>với người chung tim </a:t>
            </a:r>
            <a:r>
              <a:rPr lang="vi-VN" sz="5000" b="1">
                <a:solidFill>
                  <a:srgbClr val="003399"/>
                </a:solidFill>
                <a:latin typeface="+mj-lt"/>
                <a:cs typeface="Times New Roman" panose="02020603050405020304" pitchFamily="18" charset="0"/>
              </a:rPr>
              <a:t>xuyến </a:t>
            </a:r>
            <a:r>
              <a:rPr lang="vi-VN" sz="5000" b="1" smtClean="0">
                <a:solidFill>
                  <a:srgbClr val="003399"/>
                </a:solidFill>
                <a:latin typeface="+mj-lt"/>
                <a:cs typeface="Times New Roman" panose="02020603050405020304" pitchFamily="18" charset="0"/>
              </a:rPr>
              <a:t>xao</a:t>
            </a:r>
            <a:r>
              <a:rPr lang="en-US" sz="5000" b="1" smtClean="0">
                <a:solidFill>
                  <a:srgbClr val="003399"/>
                </a:solidFill>
                <a:latin typeface="+mj-lt"/>
                <a:cs typeface="Times New Roman" panose="02020603050405020304" pitchFamily="18" charset="0"/>
              </a:rPr>
              <a:t> </a:t>
            </a:r>
            <a:r>
              <a:rPr lang="vi-VN" sz="5000" b="1" smtClean="0">
                <a:solidFill>
                  <a:srgbClr val="003399"/>
                </a:solidFill>
                <a:latin typeface="+mj-lt"/>
                <a:cs typeface="Times New Roman" panose="02020603050405020304" pitchFamily="18" charset="0"/>
              </a:rPr>
              <a:t>Thì </a:t>
            </a:r>
            <a:r>
              <a:rPr lang="vi-VN" sz="5000" b="1">
                <a:solidFill>
                  <a:srgbClr val="003399"/>
                </a:solidFill>
                <a:latin typeface="+mj-lt"/>
                <a:cs typeface="Times New Roman" panose="02020603050405020304" pitchFamily="18" charset="0"/>
              </a:rPr>
              <a:t>Chúa biết con đi </a:t>
            </a:r>
            <a:r>
              <a:rPr lang="vi-VN" sz="5000" b="1">
                <a:solidFill>
                  <a:srgbClr val="003399"/>
                </a:solidFill>
                <a:latin typeface="+mj-lt"/>
                <a:cs typeface="Times New Roman" panose="02020603050405020304" pitchFamily="18" charset="0"/>
              </a:rPr>
              <a:t>muôn </a:t>
            </a:r>
            <a:r>
              <a:rPr lang="vi-VN" sz="5000" b="1" smtClean="0">
                <a:solidFill>
                  <a:srgbClr val="003399"/>
                </a:solidFill>
                <a:latin typeface="+mj-lt"/>
                <a:cs typeface="Times New Roman" panose="02020603050405020304" pitchFamily="18" charset="0"/>
              </a:rPr>
              <a:t>nẻo</a:t>
            </a:r>
            <a:r>
              <a:rPr lang="en-US" sz="5000" b="1" smtClean="0">
                <a:solidFill>
                  <a:srgbClr val="003399"/>
                </a:solidFill>
                <a:latin typeface="+mj-lt"/>
                <a:cs typeface="Times New Roman" panose="02020603050405020304" pitchFamily="18" charset="0"/>
              </a:rPr>
              <a:t> </a:t>
            </a:r>
            <a:r>
              <a:rPr lang="vi-VN" sz="5000" b="1" smtClean="0">
                <a:solidFill>
                  <a:srgbClr val="003399"/>
                </a:solidFill>
                <a:latin typeface="+mj-lt"/>
                <a:cs typeface="Times New Roman" panose="02020603050405020304" pitchFamily="18" charset="0"/>
              </a:rPr>
              <a:t>Vẫn </a:t>
            </a:r>
            <a:r>
              <a:rPr lang="vi-VN" sz="5000" b="1">
                <a:solidFill>
                  <a:srgbClr val="003399"/>
                </a:solidFill>
                <a:latin typeface="+mj-lt"/>
                <a:cs typeface="Times New Roman" panose="02020603050405020304" pitchFamily="18" charset="0"/>
              </a:rPr>
              <a:t>tựa nhờ sức Chúa </a:t>
            </a:r>
            <a:r>
              <a:rPr lang="vi-VN" sz="5000" b="1">
                <a:solidFill>
                  <a:srgbClr val="003399"/>
                </a:solidFill>
                <a:latin typeface="+mj-lt"/>
                <a:cs typeface="Times New Roman" panose="02020603050405020304" pitchFamily="18" charset="0"/>
              </a:rPr>
              <a:t>vô </a:t>
            </a:r>
            <a:r>
              <a:rPr lang="vi-VN" sz="5000" b="1" smtClean="0">
                <a:solidFill>
                  <a:srgbClr val="003399"/>
                </a:solidFill>
                <a:latin typeface="+mj-lt"/>
                <a:cs typeface="Times New Roman" panose="02020603050405020304" pitchFamily="18" charset="0"/>
              </a:rPr>
              <a:t>bờ</a:t>
            </a:r>
            <a:r>
              <a:rPr lang="en-US" sz="5000" b="1" smtClean="0">
                <a:solidFill>
                  <a:srgbClr val="003399"/>
                </a:solidFill>
                <a:latin typeface="+mj-lt"/>
                <a:cs typeface="Times New Roman" panose="02020603050405020304" pitchFamily="18" charset="0"/>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Chúa mở lối trời cho con </a:t>
            </a:r>
            <a:r>
              <a:rPr lang="vi-VN" sz="5400" b="1">
                <a:solidFill>
                  <a:srgbClr val="003399"/>
                </a:solidFill>
                <a:latin typeface="+mj-lt"/>
                <a:cs typeface="Times New Roman" panose="02020603050405020304" pitchFamily="18" charset="0"/>
              </a:rPr>
              <a:t>đến </a:t>
            </a:r>
            <a:r>
              <a:rPr lang="vi-VN" sz="5400" b="1" smtClean="0">
                <a:solidFill>
                  <a:srgbClr val="003399"/>
                </a:solidFill>
                <a:latin typeface="+mj-lt"/>
                <a:cs typeface="Times New Roman" panose="02020603050405020304" pitchFamily="18" charset="0"/>
              </a:rPr>
              <a:t>nơi</a:t>
            </a:r>
            <a:r>
              <a:rPr lang="en-US" sz="5400" b="1" smtClean="0">
                <a:solidFill>
                  <a:srgbClr val="003399"/>
                </a:solidFill>
                <a:latin typeface="+mj-lt"/>
                <a:cs typeface="Times New Roman" panose="02020603050405020304" pitchFamily="18" charset="0"/>
              </a:rPr>
              <a:t> </a:t>
            </a:r>
            <a:r>
              <a:rPr lang="vi-VN" sz="5400" b="1" smtClean="0">
                <a:solidFill>
                  <a:srgbClr val="003399"/>
                </a:solidFill>
                <a:latin typeface="+mj-lt"/>
                <a:cs typeface="Times New Roman" panose="02020603050405020304" pitchFamily="18" charset="0"/>
              </a:rPr>
              <a:t>Này </a:t>
            </a:r>
            <a:r>
              <a:rPr lang="vi-VN" sz="5400" b="1">
                <a:solidFill>
                  <a:srgbClr val="003399"/>
                </a:solidFill>
                <a:latin typeface="+mj-lt"/>
                <a:cs typeface="Times New Roman" panose="02020603050405020304" pitchFamily="18" charset="0"/>
              </a:rPr>
              <a:t>xác hồn con đây </a:t>
            </a:r>
            <a:r>
              <a:rPr lang="vi-VN" sz="5400" b="1">
                <a:solidFill>
                  <a:srgbClr val="003399"/>
                </a:solidFill>
                <a:latin typeface="+mj-lt"/>
                <a:cs typeface="Times New Roman" panose="02020603050405020304" pitchFamily="18" charset="0"/>
              </a:rPr>
              <a:t>Chúa </a:t>
            </a:r>
            <a:r>
              <a:rPr lang="vi-VN" sz="5400" b="1" smtClean="0">
                <a:solidFill>
                  <a:srgbClr val="003399"/>
                </a:solidFill>
                <a:latin typeface="+mj-lt"/>
                <a:cs typeface="Times New Roman" panose="02020603050405020304" pitchFamily="18" charset="0"/>
              </a:rPr>
              <a:t>ơi</a:t>
            </a:r>
            <a:r>
              <a:rPr lang="en-US" sz="5400" b="1" smtClean="0">
                <a:solidFill>
                  <a:srgbClr val="003399"/>
                </a:solidFill>
                <a:latin typeface="+mj-lt"/>
                <a:cs typeface="Times New Roman" panose="02020603050405020304" pitchFamily="18" charset="0"/>
              </a:rPr>
              <a:t> </a:t>
            </a:r>
            <a:r>
              <a:rPr lang="vi-VN" sz="5400" b="1" smtClean="0">
                <a:solidFill>
                  <a:srgbClr val="003399"/>
                </a:solidFill>
                <a:latin typeface="+mj-lt"/>
                <a:cs typeface="Times New Roman" panose="02020603050405020304" pitchFamily="18" charset="0"/>
              </a:rPr>
              <a:t>Xin </a:t>
            </a:r>
            <a:r>
              <a:rPr lang="vi-VN" sz="5400" b="1">
                <a:solidFill>
                  <a:srgbClr val="003399"/>
                </a:solidFill>
                <a:latin typeface="+mj-lt"/>
                <a:cs typeface="Times New Roman" panose="02020603050405020304" pitchFamily="18" charset="0"/>
              </a:rPr>
              <a:t>dẫn lối con đi </a:t>
            </a:r>
            <a:r>
              <a:rPr lang="vi-VN" sz="5400" b="1">
                <a:solidFill>
                  <a:srgbClr val="003399"/>
                </a:solidFill>
                <a:latin typeface="+mj-lt"/>
                <a:cs typeface="Times New Roman" panose="02020603050405020304" pitchFamily="18" charset="0"/>
              </a:rPr>
              <a:t>xa </a:t>
            </a:r>
            <a:r>
              <a:rPr lang="vi-VN" sz="5400" b="1" smtClean="0">
                <a:solidFill>
                  <a:srgbClr val="003399"/>
                </a:solidFill>
                <a:latin typeface="+mj-lt"/>
                <a:cs typeface="Times New Roman" panose="02020603050405020304" pitchFamily="18" charset="0"/>
              </a:rPr>
              <a:t>vời</a:t>
            </a:r>
            <a:r>
              <a:rPr lang="en-US" sz="5400" b="1" smtClean="0">
                <a:solidFill>
                  <a:srgbClr val="003399"/>
                </a:solidFill>
                <a:latin typeface="+mj-lt"/>
                <a:cs typeface="Times New Roman" panose="02020603050405020304" pitchFamily="18" charset="0"/>
              </a:rPr>
              <a:t> </a:t>
            </a:r>
            <a:r>
              <a:rPr lang="vi-VN" sz="5400" b="1" smtClean="0">
                <a:solidFill>
                  <a:srgbClr val="003399"/>
                </a:solidFill>
                <a:latin typeface="+mj-lt"/>
                <a:cs typeface="Times New Roman" panose="02020603050405020304" pitchFamily="18" charset="0"/>
              </a:rPr>
              <a:t>Biết </a:t>
            </a:r>
            <a:r>
              <a:rPr lang="vi-VN" sz="5400" b="1">
                <a:solidFill>
                  <a:srgbClr val="003399"/>
                </a:solidFill>
                <a:latin typeface="+mj-lt"/>
                <a:cs typeface="Times New Roman" panose="02020603050405020304" pitchFamily="18" charset="0"/>
              </a:rPr>
              <a:t>tìm Người trọn đời </a:t>
            </a:r>
            <a:r>
              <a:rPr lang="vi-VN" sz="5400" b="1">
                <a:solidFill>
                  <a:srgbClr val="003399"/>
                </a:solidFill>
                <a:latin typeface="+mj-lt"/>
                <a:cs typeface="Times New Roman" panose="02020603050405020304" pitchFamily="18" charset="0"/>
              </a:rPr>
              <a:t>con </a:t>
            </a:r>
            <a:r>
              <a:rPr lang="vi-VN" sz="5400" b="1" smtClean="0">
                <a:solidFill>
                  <a:srgbClr val="003399"/>
                </a:solidFill>
                <a:latin typeface="+mj-lt"/>
                <a:cs typeface="Times New Roman" panose="02020603050405020304" pitchFamily="18" charset="0"/>
              </a:rPr>
              <a:t>thôi</a:t>
            </a:r>
            <a:r>
              <a:rPr lang="en-US" sz="5400" b="1" smtClean="0">
                <a:solidFill>
                  <a:srgbClr val="003399"/>
                </a:solidFill>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2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2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200" b="1">
                <a:solidFill>
                  <a:srgbClr val="003399"/>
                </a:solidFill>
                <a:latin typeface="+mj-lt"/>
                <a:cs typeface="Times New Roman" panose="02020603050405020304" pitchFamily="18" charset="0"/>
              </a:rPr>
              <a:t>Chúa dẫn con đi về khắp nơi, vui </a:t>
            </a:r>
            <a:r>
              <a:rPr lang="vi-VN" sz="6200" b="1">
                <a:solidFill>
                  <a:srgbClr val="003399"/>
                </a:solidFill>
                <a:latin typeface="+mj-lt"/>
                <a:cs typeface="Times New Roman" panose="02020603050405020304" pitchFamily="18" charset="0"/>
              </a:rPr>
              <a:t>trọn </a:t>
            </a:r>
            <a:r>
              <a:rPr lang="vi-VN" sz="6200" b="1" smtClean="0">
                <a:solidFill>
                  <a:srgbClr val="003399"/>
                </a:solidFill>
                <a:latin typeface="+mj-lt"/>
                <a:cs typeface="Times New Roman" panose="02020603050405020304" pitchFamily="18" charset="0"/>
              </a:rPr>
              <a:t>đời</a:t>
            </a:r>
            <a:r>
              <a:rPr lang="en-US" sz="6200" b="1" smtClean="0">
                <a:solidFill>
                  <a:srgbClr val="003399"/>
                </a:solidFill>
                <a:latin typeface="+mj-lt"/>
                <a:cs typeface="Times New Roman" panose="02020603050405020304" pitchFamily="18" charset="0"/>
              </a:rPr>
              <a:t> </a:t>
            </a:r>
            <a:r>
              <a:rPr lang="vi-VN" sz="6200" b="1" smtClean="0">
                <a:solidFill>
                  <a:srgbClr val="003399"/>
                </a:solidFill>
                <a:latin typeface="+mj-lt"/>
                <a:cs typeface="Times New Roman" panose="02020603050405020304" pitchFamily="18" charset="0"/>
              </a:rPr>
              <a:t>Mãi </a:t>
            </a:r>
            <a:r>
              <a:rPr lang="vi-VN" sz="6200" b="1">
                <a:solidFill>
                  <a:srgbClr val="003399"/>
                </a:solidFill>
                <a:latin typeface="+mj-lt"/>
                <a:cs typeface="Times New Roman" panose="02020603050405020304" pitchFamily="18" charset="0"/>
              </a:rPr>
              <a:t>mãi đem tình yêu nguyện hiến dâng, cho </a:t>
            </a:r>
            <a:r>
              <a:rPr lang="vi-VN" sz="6200" b="1">
                <a:solidFill>
                  <a:srgbClr val="003399"/>
                </a:solidFill>
                <a:latin typeface="+mj-lt"/>
                <a:cs typeface="Times New Roman" panose="02020603050405020304" pitchFamily="18" charset="0"/>
              </a:rPr>
              <a:t>tình </a:t>
            </a:r>
            <a:r>
              <a:rPr lang="vi-VN" sz="6200" b="1" smtClean="0">
                <a:solidFill>
                  <a:srgbClr val="003399"/>
                </a:solidFill>
                <a:latin typeface="+mj-lt"/>
                <a:cs typeface="Times New Roman" panose="02020603050405020304" pitchFamily="18" charset="0"/>
              </a:rPr>
              <a:t>yêu</a:t>
            </a:r>
            <a:r>
              <a:rPr lang="en-US" sz="6200" b="1" smtClean="0">
                <a:solidFill>
                  <a:srgbClr val="003399"/>
                </a:solidFill>
                <a:latin typeface="+mj-lt"/>
                <a:cs typeface="Times New Roman" panose="02020603050405020304" pitchFamily="18" charset="0"/>
              </a:rPr>
              <a:t>.</a:t>
            </a:r>
            <a:endParaRPr lang="en-US" sz="6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010728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smtClean="0">
                <a:solidFill>
                  <a:srgbClr val="FF0000"/>
                </a:solidFill>
                <a:latin typeface="+mj-lt"/>
                <a:cs typeface="Times New Roman" panose="02020603050405020304" pitchFamily="18" charset="0"/>
              </a:rPr>
              <a:t>Tạ Ơn Chúa Với Mẹ</a:t>
            </a:r>
          </a:p>
          <a:p>
            <a:pPr marL="0" indent="0" algn="ctr">
              <a:lnSpc>
                <a:spcPct val="120000"/>
              </a:lnSpc>
              <a:buNone/>
            </a:pPr>
            <a:r>
              <a:rPr lang="en-US" sz="5400" b="1" i="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Thy Yên</a:t>
            </a:r>
            <a:endParaRPr lang="en-US" sz="3600" b="1" i="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algn="just"/>
            <a:r>
              <a:rPr lang="en-US" sz="5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a:solidFill>
                  <a:srgbClr val="003399"/>
                </a:solidFill>
                <a:latin typeface="+mj-lt"/>
                <a:cs typeface="Times New Roman" panose="02020603050405020304" pitchFamily="18" charset="0"/>
              </a:rPr>
              <a:t>Chúng con xin tạ ơn Chúa uy quyền toàn năng tình yêu Chúa nào biết chi báo đền. Chúa muôn đời là Chúa khắp vũ trụ trời đất ngàn vinh quang cao chiếu hiển trị đời đời.</a:t>
            </a:r>
            <a:endParaRPr lang="en-US" sz="5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3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3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3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300" b="1">
                <a:solidFill>
                  <a:srgbClr val="003399"/>
                </a:solidFill>
                <a:latin typeface="+mj-lt"/>
                <a:cs typeface="Times New Roman" panose="02020603050405020304" pitchFamily="18" charset="0"/>
              </a:rPr>
              <a:t>Vì tình Chúa ôi miên man muôn tháng năm không tàn, dâng triều sóng vỗ lớp lớp biển khơi vang rền. Lòng Chúa thương ôi huyền diệu, quyền Chúa trên muôn thần lực, nguồn an vui chan chứa thánh ân không vơi.</a:t>
            </a:r>
            <a:endParaRPr lang="vi-VN" sz="4300" b="1" dirty="0" err="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algn="just"/>
            <a:r>
              <a:rPr lang="en-US" sz="50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50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5000" b="1">
                <a:solidFill>
                  <a:srgbClr val="003399"/>
                </a:solidFill>
                <a:latin typeface="+mj-lt"/>
                <a:cs typeface="Times New Roman" panose="02020603050405020304" pitchFamily="18" charset="0"/>
              </a:rPr>
              <a:t>Chúng con xin tạ ơn Chúa uy quyền toàn năng tình yêu Chúa nào biết chi báo đền. Chúa muôn đời là Chúa khắp vũ trụ trời đất ngàn vinh quang cao chiếu hiển trị đời đời.</a:t>
            </a:r>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22760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2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2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200" b="1">
                <a:solidFill>
                  <a:srgbClr val="003399"/>
                </a:solidFill>
                <a:latin typeface="+mj-lt"/>
                <a:cs typeface="Times New Roman" panose="02020603050405020304" pitchFamily="18" charset="0"/>
              </a:rPr>
              <a:t>Vì tình Chúa đã chất chứa trong trái tim Mẹ hiền luôn trìu mến mãi cứu giúp chở che nguyện cầu. Ngàn phúc ân vẫnnhờ Mẹ, ngàn khổ đau cũng nhờ Mẹ, nhờ Mẹ thương dâng Chúa trót đời tạ ơn.</a:t>
            </a:r>
            <a:endParaRPr lang="en-US" sz="4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algn="just"/>
            <a:r>
              <a:rPr lang="en-US" sz="50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50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5000" b="1">
                <a:solidFill>
                  <a:srgbClr val="003399"/>
                </a:solidFill>
                <a:latin typeface="+mj-lt"/>
                <a:cs typeface="Times New Roman" panose="02020603050405020304" pitchFamily="18" charset="0"/>
              </a:rPr>
              <a:t>Chúng con xin tạ ơn Chúa uy quyền toàn năng tình yêu Chúa nào biết chi báo đền. Chúa muôn đời là Chúa khắp vũ trụ trời đất ngàn vinh quang cao chiếu hiển trị đời đời.</a:t>
            </a:r>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227608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2038</Words>
  <Application>Microsoft Office PowerPoint</Application>
  <PresentationFormat>On-screen Show (16:9)</PresentationFormat>
  <Paragraphs>131</Paragraphs>
  <Slides>92</Slides>
  <Notes>0</Notes>
  <HiddenSlides>0</HiddenSlides>
  <MMClips>0</MMClips>
  <ScaleCrop>false</ScaleCrop>
  <HeadingPairs>
    <vt:vector size="4" baseType="variant">
      <vt:variant>
        <vt:lpstr>Theme</vt:lpstr>
      </vt:variant>
      <vt:variant>
        <vt:i4>26</vt:i4>
      </vt:variant>
      <vt:variant>
        <vt:lpstr>Slide Titles</vt:lpstr>
      </vt:variant>
      <vt:variant>
        <vt:i4>92</vt:i4>
      </vt:variant>
    </vt:vector>
  </HeadingPairs>
  <TitlesOfParts>
    <vt:vector size="118" baseType="lpstr">
      <vt:lpstr>Office Theme</vt:lpstr>
      <vt:lpstr>7_Office Theme</vt:lpstr>
      <vt:lpstr>10_Office Theme</vt:lpstr>
      <vt:lpstr>36_Default Design</vt:lpstr>
      <vt:lpstr>37_Default Design</vt:lpstr>
      <vt:lpstr>1_Office Theme</vt:lpstr>
      <vt:lpstr>2_Office Theme</vt:lpstr>
      <vt:lpstr>4_Office Theme</vt:lpstr>
      <vt:lpstr>5_Office Theme</vt:lpstr>
      <vt:lpstr>6_Office Theme</vt:lpstr>
      <vt:lpstr>9_Office Theme</vt:lpstr>
      <vt:lpstr>11_Office Theme</vt:lpstr>
      <vt:lpstr>12_Office Theme</vt:lpstr>
      <vt:lpstr>17_Office Theme</vt:lpstr>
      <vt:lpstr>18_Office Theme</vt:lpstr>
      <vt:lpstr>27_Office Theme</vt:lpstr>
      <vt:lpstr>8_Office Theme</vt:lpstr>
      <vt:lpstr>13_Office Theme</vt:lpstr>
      <vt:lpstr>14_Office Theme</vt:lpstr>
      <vt:lpstr>15_Office Theme</vt:lpstr>
      <vt:lpstr>16_Office Theme</vt:lpstr>
      <vt:lpstr>19_Office Theme</vt:lpstr>
      <vt:lpstr>20_Office Theme</vt:lpstr>
      <vt:lpstr>3_Office Theme</vt:lpstr>
      <vt:lpstr>21_Office Theme</vt:lpstr>
      <vt:lpstr>22_Office Theme</vt:lpstr>
      <vt:lpstr>PowerPoint Presentation</vt:lpstr>
      <vt:lpstr>Tập Hát Cộng Đoàn</vt:lpstr>
      <vt:lpstr>Đk:  Lạy Chúa, xin tỏ lượng từ bi Chúa cho chúng con như chúng con hằng cậy trông nơi Ngài.</vt:lpstr>
      <vt:lpstr>Tk1: Người công chính hãy reo hò mừng Chúa, kẻ ngay lành hợp tiếng ngợi khen. Tạ ơn Chúa gieo muôn tiếng đàn, ngợi khen Ngài gảy đàn sắt đàn tơ.</vt:lpstr>
      <vt:lpstr>Chúa nói: Thầy là đường, là sự thật và là sự sống, không ai đến được với Cha mà không qua Thầy.</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Đk: Lạy Chúa, xin tỏ lượng từ bi Chúa cho chúng con như chúng con hằng cậy trông nơi Ngài.</vt:lpstr>
      <vt:lpstr>Tk1: Người công chính hãy reo hò mừng Chúa, kẻ ngay lành hợp tiếng ngợi khen. Tạ ơn Chúa gieo muôn tiếng đàn, ngợi khen Ngài gảy đàn sắt đàn tơ.</vt:lpstr>
      <vt:lpstr>Đk: Lạy Chúa, xin tỏ lượng từ bi Chúa cho chúng con như chúng con hằng cậy trông nơi Ngài.</vt:lpstr>
      <vt:lpstr>Tk2: Lời Thiên Chúa rất ngay thực chân chính, việc tay Ngài thực đáng cậy tin. Ngài yêu thích công minh chính trực, tình thương Ngài tràn ngập khắp mọi nơi.</vt:lpstr>
      <vt:lpstr>Đk: Lạy Chúa, xin tỏ lượng từ bi Chúa cho chúng con như chúng con hằng cậy trông nơi Ngài.</vt:lpstr>
      <vt:lpstr>Tk3: Ngài đưa mắt dõi theo kẻ thờ kính, kẻ tin cậy lòng Chúa dủ thương. Hầu giải cứu qua tay tử thần, hồi cơ hàn Ngài nhìn tới dưỡng nuôi.</vt:lpstr>
      <vt:lpstr>Đk: Lạy Chúa, xin tỏ lượng từ bi Chúa cho chúng con như chúng con hằng cậy trông nơi Ngài.</vt:lpstr>
      <vt:lpstr> </vt:lpstr>
      <vt:lpstr>Chúa nói: Thầy là đường, là sự thật và là sự sống, không ai đến được với Cha mà không qua Thầy.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107</cp:revision>
  <dcterms:created xsi:type="dcterms:W3CDTF">2021-05-09T08:36:44Z</dcterms:created>
  <dcterms:modified xsi:type="dcterms:W3CDTF">2023-04-22T23:16:45Z</dcterms:modified>
</cp:coreProperties>
</file>