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868" r:id="rId8"/>
    <p:sldMasterId id="2147483880" r:id="rId9"/>
    <p:sldMasterId id="2147483892" r:id="rId10"/>
    <p:sldMasterId id="2147483904" r:id="rId11"/>
    <p:sldMasterId id="2147483916" r:id="rId12"/>
    <p:sldMasterId id="2147483928" r:id="rId13"/>
    <p:sldMasterId id="2147483940" r:id="rId14"/>
    <p:sldMasterId id="2147483948" r:id="rId15"/>
    <p:sldMasterId id="2147483960" r:id="rId16"/>
  </p:sldMasterIdLst>
  <p:notesMasterIdLst>
    <p:notesMasterId r:id="rId108"/>
  </p:notesMasterIdLst>
  <p:sldIdLst>
    <p:sldId id="256" r:id="rId17"/>
    <p:sldId id="9877" r:id="rId18"/>
    <p:sldId id="9874" r:id="rId19"/>
    <p:sldId id="9875" r:id="rId20"/>
    <p:sldId id="9876" r:id="rId21"/>
    <p:sldId id="9879" r:id="rId22"/>
    <p:sldId id="9838" r:id="rId23"/>
    <p:sldId id="9839" r:id="rId24"/>
    <p:sldId id="9840" r:id="rId25"/>
    <p:sldId id="9841" r:id="rId26"/>
    <p:sldId id="9842" r:id="rId27"/>
    <p:sldId id="9843" r:id="rId28"/>
    <p:sldId id="9844" r:id="rId29"/>
    <p:sldId id="9845" r:id="rId30"/>
    <p:sldId id="9880" r:id="rId31"/>
    <p:sldId id="2146" r:id="rId32"/>
    <p:sldId id="1982" r:id="rId33"/>
    <p:sldId id="9520" r:id="rId34"/>
    <p:sldId id="9822" r:id="rId35"/>
    <p:sldId id="9881" r:id="rId36"/>
    <p:sldId id="9846" r:id="rId37"/>
    <p:sldId id="9847" r:id="rId38"/>
    <p:sldId id="9848" r:id="rId39"/>
    <p:sldId id="9849" r:id="rId40"/>
    <p:sldId id="9850" r:id="rId41"/>
    <p:sldId id="9851" r:id="rId42"/>
    <p:sldId id="9852" r:id="rId43"/>
    <p:sldId id="9853" r:id="rId44"/>
    <p:sldId id="9882" r:id="rId45"/>
    <p:sldId id="9855" r:id="rId46"/>
    <p:sldId id="9856" r:id="rId47"/>
    <p:sldId id="9857" r:id="rId48"/>
    <p:sldId id="9858" r:id="rId49"/>
    <p:sldId id="9859" r:id="rId50"/>
    <p:sldId id="9860" r:id="rId51"/>
    <p:sldId id="9861" r:id="rId52"/>
    <p:sldId id="9862" r:id="rId53"/>
    <p:sldId id="9883" r:id="rId54"/>
    <p:sldId id="9835" r:id="rId55"/>
    <p:sldId id="9863" r:id="rId56"/>
    <p:sldId id="9864" r:id="rId57"/>
    <p:sldId id="9870" r:id="rId58"/>
    <p:sldId id="9866" r:id="rId59"/>
    <p:sldId id="9871" r:id="rId60"/>
    <p:sldId id="9868" r:id="rId61"/>
    <p:sldId id="9872" r:id="rId62"/>
    <p:sldId id="9869" r:id="rId63"/>
    <p:sldId id="9873" r:id="rId64"/>
    <p:sldId id="9884" r:id="rId65"/>
    <p:sldId id="9837" r:id="rId66"/>
    <p:sldId id="9756" r:id="rId67"/>
    <p:sldId id="9899" r:id="rId68"/>
    <p:sldId id="9885" r:id="rId69"/>
    <p:sldId id="9886" r:id="rId70"/>
    <p:sldId id="9887" r:id="rId71"/>
    <p:sldId id="9888" r:id="rId72"/>
    <p:sldId id="9889" r:id="rId73"/>
    <p:sldId id="9890" r:id="rId74"/>
    <p:sldId id="9891" r:id="rId75"/>
    <p:sldId id="9892" r:id="rId76"/>
    <p:sldId id="9893" r:id="rId77"/>
    <p:sldId id="9894" r:id="rId78"/>
    <p:sldId id="9895" r:id="rId79"/>
    <p:sldId id="9896" r:id="rId80"/>
    <p:sldId id="9897" r:id="rId81"/>
    <p:sldId id="9898" r:id="rId82"/>
    <p:sldId id="9902" r:id="rId83"/>
    <p:sldId id="9803" r:id="rId84"/>
    <p:sldId id="9804" r:id="rId85"/>
    <p:sldId id="9823" r:id="rId86"/>
    <p:sldId id="9805" r:id="rId87"/>
    <p:sldId id="9806" r:id="rId88"/>
    <p:sldId id="9824" r:id="rId89"/>
    <p:sldId id="9825" r:id="rId90"/>
    <p:sldId id="9669" r:id="rId91"/>
    <p:sldId id="9901" r:id="rId92"/>
    <p:sldId id="9384" r:id="rId93"/>
    <p:sldId id="2344" r:id="rId94"/>
    <p:sldId id="9826" r:id="rId95"/>
    <p:sldId id="9692" r:id="rId96"/>
    <p:sldId id="9807" r:id="rId97"/>
    <p:sldId id="9790" r:id="rId98"/>
    <p:sldId id="9827" r:id="rId99"/>
    <p:sldId id="9900" r:id="rId100"/>
    <p:sldId id="9514" r:id="rId101"/>
    <p:sldId id="9828" r:id="rId102"/>
    <p:sldId id="9829" r:id="rId103"/>
    <p:sldId id="9830" r:id="rId104"/>
    <p:sldId id="9796" r:id="rId105"/>
    <p:sldId id="9831" r:id="rId106"/>
    <p:sldId id="9513"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07" Type="http://schemas.openxmlformats.org/officeDocument/2006/relationships/slide" Target="slides/slide91.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slide" Target="slides/slide8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presProps" Target="pres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 Id="rId9" Type="http://schemas.openxmlformats.org/officeDocument/2006/relationships/image" Target="../media/image3.jp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4.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58.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a:t>
            </a: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Vào</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Phạm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Liên</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a:t>
            </a:r>
            <a:r>
              <a:rPr lang="vi-VN" sz="4800" b="1">
                <a:solidFill>
                  <a:srgbClr val="003399"/>
                </a:solidFill>
                <a:effectLst>
                  <a:outerShdw blurRad="38100" dist="38100" dir="2700000" algn="tl">
                    <a:srgbClr val="000000">
                      <a:alpha val="43137"/>
                    </a:srgbClr>
                  </a:outerShdw>
                </a:effectLst>
                <a:latin typeface="+mj-lt"/>
              </a:rPr>
              <a:t>mừng</a:t>
            </a:r>
            <a:r>
              <a:rPr lang="vi-VN" sz="4800" b="1" smtClean="0">
                <a:solidFill>
                  <a:srgbClr val="003399"/>
                </a:solidFill>
                <a:effectLst>
                  <a:outerShdw blurRad="38100" dist="38100" dir="2700000" algn="tl">
                    <a:srgbClr val="000000">
                      <a:alpha val="43137"/>
                    </a:srgbClr>
                  </a:outerShdw>
                </a:effectLst>
                <a:latin typeface="+mj-lt"/>
              </a:rPr>
              <a:t>.</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dirty="0">
                <a:effectLst>
                  <a:outerShdw blurRad="38100" dist="38100" dir="2700000" algn="tl">
                    <a:srgbClr val="000000">
                      <a:alpha val="43137"/>
                    </a:srgbClr>
                  </a:outerShdw>
                </a:effectLst>
                <a:latin typeface="+mj-lt"/>
              </a:rPr>
              <a:t> </a:t>
            </a:r>
            <a:r>
              <a:rPr lang="vi-VN" sz="4800" b="1" dirty="0">
                <a:solidFill>
                  <a:srgbClr val="003399"/>
                </a:solidFill>
                <a:effectLst>
                  <a:outerShdw blurRad="38100" dist="38100" dir="2700000" algn="tl">
                    <a:srgbClr val="000000">
                      <a:alpha val="43137"/>
                    </a:srgbClr>
                  </a:outerShdw>
                </a:effectLst>
                <a:latin typeface="+mj-lt"/>
              </a:rPr>
              <a:t>Chúa là Đấng con bao chờ mong. Giờ đây con đến tìm nơi náu nương. Sống gần Chúa con quên sầu thương. Niềm vui chan chứa tình yêu Chúa khôn </a:t>
            </a:r>
            <a:r>
              <a:rPr lang="vi-VN" sz="4800" b="1">
                <a:solidFill>
                  <a:srgbClr val="003399"/>
                </a:solidFill>
                <a:effectLst>
                  <a:outerShdw blurRad="38100" dist="38100" dir="2700000" algn="tl">
                    <a:srgbClr val="000000">
                      <a:alpha val="43137"/>
                    </a:srgbClr>
                  </a:outerShdw>
                </a:effectLst>
                <a:latin typeface="+mj-lt"/>
              </a:rPr>
              <a:t>lường</a:t>
            </a:r>
            <a:r>
              <a:rPr lang="vi-VN" sz="4800" b="1" smtClean="0">
                <a:solidFill>
                  <a:srgbClr val="003399"/>
                </a:solidFill>
                <a:effectLst>
                  <a:outerShdw blurRad="38100" dist="38100" dir="2700000" algn="tl">
                    <a:srgbClr val="000000">
                      <a:alpha val="43137"/>
                    </a:srgbClr>
                  </a:outerShdw>
                </a:effectLst>
                <a:latin typeface="+mj-lt"/>
              </a:rPr>
              <a:t>.</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rPr>
              <a:t>Bước vào, bước vào nơi thánh cung. Niềm vui cao dâng ngút bay chín từng. Bước gần, bước gần trước thánh nhan. Hồn con sung sướng hát câu ca </a:t>
            </a:r>
            <a:r>
              <a:rPr lang="vi-VN" sz="4800" b="1">
                <a:solidFill>
                  <a:srgbClr val="003399"/>
                </a:solidFill>
                <a:effectLst>
                  <a:outerShdw blurRad="38100" dist="38100" dir="2700000" algn="tl">
                    <a:srgbClr val="000000">
                      <a:alpha val="43137"/>
                    </a:srgbClr>
                  </a:outerShdw>
                </a:effectLst>
                <a:latin typeface="+mj-lt"/>
              </a:rPr>
              <a:t>mừng</a:t>
            </a:r>
            <a:r>
              <a:rPr lang="vi-VN" sz="4800" b="1" smtClean="0">
                <a:solidFill>
                  <a:srgbClr val="003399"/>
                </a:solidFill>
                <a:effectLst>
                  <a:outerShdw blurRad="38100" dist="38100" dir="2700000" algn="tl">
                    <a:srgbClr val="000000">
                      <a:alpha val="43137"/>
                    </a:srgbClr>
                  </a:outerShdw>
                </a:effectLst>
                <a:latin typeface="+mj-lt"/>
              </a:rPr>
              <a:t>.</a:t>
            </a:r>
            <a:endParaRPr lang="en-US" sz="4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4208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Thánh Vịnh 65</a:t>
            </a:r>
          </a:p>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Chúa Nhật VI Phục Sinh </a:t>
            </a:r>
            <a:br>
              <a:rPr lang="en-US" sz="5400" b="1" smtClean="0">
                <a:solidFill>
                  <a:srgbClr val="FF0000"/>
                </a:solidFill>
                <a:effectLst>
                  <a:outerShdw blurRad="38100" dist="38100" dir="2700000" algn="tl">
                    <a:srgbClr val="000000">
                      <a:alpha val="43137"/>
                    </a:srgbClr>
                  </a:outerShdw>
                </a:effectLst>
                <a:latin typeface="+mj-lt"/>
                <a:cs typeface="Tahoma" pitchFamily="34" charset="0"/>
              </a:rPr>
            </a:br>
            <a:r>
              <a:rPr lang="en-US" sz="5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8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9268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Toàn cầy 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từng khiến đại dương trơ đất, và dắt dân dạo bước qua sông ngòi. Ta mừng rỡ vì ngàn uy công Chúa làm, Ngài nhìn rõ và thống lãnh vạn dân.</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smtClean="0">
                <a:solidFill>
                  <a:srgbClr val="FF0000"/>
                </a:solidFill>
                <a:effectLst>
                  <a:outerShdw blurRad="38100" dist="38100" dir="2700000" algn="tl">
                    <a:srgbClr val="000000">
                      <a:alpha val="43137"/>
                    </a:srgbClr>
                  </a:outerShdw>
                </a:effectLst>
                <a:cs typeface="Times New Roman" pitchFamily="18" charset="0"/>
              </a:rPr>
              <a:t>Tk4:</a:t>
            </a:r>
            <a:r>
              <a:rPr lang="en-US" sz="5600" b="1" smtClean="0">
                <a:solidFill>
                  <a:srgbClr val="003399"/>
                </a:solidFill>
                <a:effectLst>
                  <a:outerShdw blurRad="38100" dist="38100" dir="2700000" algn="tl">
                    <a:srgbClr val="000000">
                      <a:alpha val="43137"/>
                    </a:srgbClr>
                  </a:outerShdw>
                </a:effectLst>
                <a:cs typeface="Times New Roman" pitchFamily="18" charset="0"/>
              </a:rPr>
              <a:t> </a:t>
            </a:r>
            <a:r>
              <a:rPr lang="en-US" sz="5600" b="1" smtClean="0">
                <a:solidFill>
                  <a:srgbClr val="003399"/>
                </a:solidFill>
              </a:rPr>
              <a:t>Lòng thành kính nguyện dâng lên Chúa, lời tán dương mừng chúa tôi tôn thờ. Tôi khẩn cầu Ngài, Ngài không chê bác lời, và lại cũng chẵng dứt nghĩa tình đâu.</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a:solidFill>
                  <a:srgbClr val="003296"/>
                </a:solidFill>
                <a:effectLst>
                  <a:outerShdw blurRad="38100" dist="38100" dir="2700000" algn="tl">
                    <a:srgbClr val="000000">
                      <a:alpha val="43137"/>
                    </a:srgbClr>
                  </a:outerShdw>
                </a:effectLst>
                <a:latin typeface="+mj-lt"/>
                <a:cs typeface="Times New Roman" pitchFamily="18" charset="0"/>
              </a:rPr>
              <a:t>Ước chi lòng anh em phấn khởi vui mừng vì được Đức Ki-tô ban tặng bình an. Ước chi Lời Người sinh hoa kết quả dồi dào trong anh em</a:t>
            </a:r>
            <a:r>
              <a:rPr lang="vi-VN" sz="5200" b="1" smtClean="0">
                <a:solidFill>
                  <a:srgbClr val="003296"/>
                </a:solidFill>
                <a:effectLst>
                  <a:outerShdw blurRad="38100" dist="38100" dir="2700000" algn="tl">
                    <a:srgbClr val="000000">
                      <a:alpha val="43137"/>
                    </a:srgbClr>
                  </a:outerShdw>
                </a:effectLst>
                <a:latin typeface="+mj-lt"/>
                <a:cs typeface="Times New Roman" pitchFamily="18" charset="0"/>
              </a:rPr>
              <a:t>.</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76375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a:solidFill>
                  <a:srgbClr val="003296"/>
                </a:solidFill>
                <a:effectLst>
                  <a:outerShdw blurRad="38100" dist="38100" dir="2700000" algn="tl">
                    <a:srgbClr val="000000">
                      <a:alpha val="43137"/>
                    </a:srgbClr>
                  </a:outerShdw>
                </a:effectLst>
                <a:latin typeface="+mj-lt"/>
                <a:cs typeface="Times New Roman" pitchFamily="18" charset="0"/>
              </a:rPr>
              <a:t>Ước chi lòng anh em phấn khởi vui mừng vì được Đức Ki-tô ban tặng bình an. Ước chi Lời Người sinh hoa kết quả dồi dào trong anh em</a:t>
            </a:r>
            <a:r>
              <a:rPr lang="vi-VN" sz="5200" b="1" smtClean="0">
                <a:solidFill>
                  <a:srgbClr val="003296"/>
                </a:solidFill>
                <a:effectLst>
                  <a:outerShdw blurRad="38100" dist="38100" dir="2700000" algn="tl">
                    <a:srgbClr val="000000">
                      <a:alpha val="43137"/>
                    </a:srgbClr>
                  </a:outerShdw>
                </a:effectLst>
                <a:latin typeface="+mj-lt"/>
                <a:cs typeface="Times New Roman" pitchFamily="18" charset="0"/>
              </a:rPr>
              <a:t>.</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Của</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Tinh</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Tuyền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Giang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Xin dâng là dâng lên Chúa chén rượu cùng bánh thơm. Xin dâng là dâng lên Chúa hy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sinh</a:t>
            </a:r>
            <a:r>
              <a:rPr lang="vi-VN" sz="5400" b="1" dirty="0">
                <a:solidFill>
                  <a:srgbClr val="003399"/>
                </a:solidFill>
                <a:effectLst>
                  <a:outerShdw blurRad="38100" dist="38100" dir="2700000" algn="tl">
                    <a:srgbClr val="000000">
                      <a:alpha val="43137"/>
                    </a:srgbClr>
                  </a:outerShdw>
                </a:effectLst>
                <a:latin typeface="+mj-lt"/>
              </a:rPr>
              <a:t> vất vả trong đời, </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ao nhiêu là mưa nắng dãi dầu cùng năm tháng lao công, hôm nay lúa thơm trên đồng vàng, hân hoan tán dương ân tình Ngài, con xin dâng làm của lễ, của lễ tinh tuyền</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Chúa dủ thương chấp nhận tấm lòng đoàn con tiến dâng</a:t>
            </a:r>
            <a:r>
              <a:rPr lang="en-US"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ù không xứng đáng</a:t>
            </a:r>
            <a:r>
              <a:rPr lang="en-US"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Cha đoái nhận của lễ </a:t>
            </a:r>
            <a:r>
              <a:rPr lang="vi-VN" sz="47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47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1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5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Biết bao hồng ân chan chứa tuôn trào ngày tháng qua. Ơn Cha hằng luôn nâng đỡ theo con suốt cả cuộc đời. </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Đôi tay này con hướng lên trời nguyện xin Chúa chúc lành. Ban cho thế gian ơn hòa bình muôn dân khắp nơi chung một lòng hân hoan dâng lời tạ ơn tình Chúa muôn đời</a:t>
            </a:r>
            <a:r>
              <a:rPr lang="en-US" sz="47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9650765"/>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Chúa dủ thương chấp nhận tấm lòng đoàn con tiến dâng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d</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ù không xứng đáng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 xin Cha đoái nhận của lễ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vi-VN"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9187345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Vang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Hoàng</a:t>
            </a:r>
            <a:endParaRPr lang="en-US" sz="2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effectLst>
                  <a:outerShdw blurRad="38100" dist="38100" dir="2700000" algn="tl">
                    <a:srgbClr val="000000">
                      <a:alpha val="43137"/>
                    </a:srgbClr>
                  </a:outerShdw>
                </a:effectLst>
                <a:latin typeface="+mj-lt"/>
              </a:rPr>
              <a:t> </a:t>
            </a:r>
            <a:r>
              <a:rPr lang="vi-VN" sz="4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dirty="0">
                <a:effectLst>
                  <a:outerShdw blurRad="38100" dist="38100" dir="2700000" algn="tl">
                    <a:srgbClr val="000000">
                      <a:alpha val="43137"/>
                    </a:srgbClr>
                  </a:outerShdw>
                </a:effectLst>
                <a:latin typeface="+mj-lt"/>
              </a:rPr>
              <a:t> </a:t>
            </a:r>
            <a:r>
              <a:rPr lang="vi-VN" sz="4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 yêu Thiên Chúa như dòng sông êm đềm lướt trôi. Chảy xuôi năm tháng để hồn thơ tắm trong tình mến. Tình yêu Thiên Chúa nồng say là hương gió trời dịu êm. Dìu đưa tháng ngày bình yên với bao êm </a:t>
            </a:r>
            <a:r>
              <a:rPr lang="vi-VN" sz="4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đềm</a:t>
            </a:r>
            <a:r>
              <a:rPr lang="vi-VN" sz="40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ngơi</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Tìm về chân lý nơi tình yêu trên Thập giá xưa. Ngàn năm ghi dấu Một Giê-su chết treo khổ giá. Tình trời mở lối ngàn nơi mùa xuân thắm mầu, đẹp tươi. Trần gian ngóng chờ ngày sau phúc vinh Quê Trời</a:t>
            </a:r>
            <a:endParaRPr lang="en-US" sz="2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ngơi</a:t>
            </a:r>
            <a:r>
              <a:rPr lang="vi-VN" sz="44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256235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514350"/>
            <a:ext cx="4572000" cy="1938992"/>
          </a:xfrm>
          <a:prstGeom prst="rect">
            <a:avLst/>
          </a:prstGeom>
        </p:spPr>
        <p:txBody>
          <a:bodyPr>
            <a:spAutoFit/>
          </a:bodyPr>
          <a:lstStyle/>
          <a:p>
            <a:r>
              <a:rPr lang="en-US" sz="4000" b="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 </a:t>
            </a:r>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 lễ</a:t>
            </a:r>
          </a:p>
          <a:p>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Dâng Mẹ Ngàn Hoa</a:t>
            </a:r>
          </a:p>
          <a:p>
            <a:r>
              <a:rPr lang="en-US" sz="4000" b="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Lm Nguyên Lễ</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ơ</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đẹp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ư</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đoàn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mùa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8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muôn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hoa</a:t>
            </a:r>
            <a:r>
              <a:rPr lang="en-US" sz="6000" b="1" dirty="0">
                <a:solidFill>
                  <a:srgbClr val="003399"/>
                </a:solidFill>
                <a:latin typeface="+mj-lt"/>
                <a:cs typeface="Times New Roman" panose="02020603050405020304" pitchFamily="18" charset="0"/>
              </a:rPr>
              <a:t> t</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thắm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nồng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tỏa</a:t>
            </a:r>
            <a:r>
              <a:rPr lang="en-US" sz="6000" b="1" dirty="0">
                <a:solidFill>
                  <a:srgbClr val="003399"/>
                </a:solidFill>
                <a:latin typeface="+mj-lt"/>
                <a:cs typeface="Times New Roman" panose="02020603050405020304" pitchFamily="18" charset="0"/>
              </a:rPr>
              <a:t> h</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nhân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xin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dủ</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ơng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nhận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tấm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thành</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kính</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dâng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Mẹ</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đây</a:t>
            </a:r>
            <a:r>
              <a:rPr lang="en-US" sz="6000" b="1" dirty="0">
                <a:solidFill>
                  <a:srgbClr val="003399"/>
                </a:solidFill>
                <a:latin typeface="+mj-lt"/>
                <a:cs typeface="Times New Roman" panose="02020603050405020304" pitchFamily="18" charset="0"/>
              </a:rPr>
              <a:t>.</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Ôi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sắc</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tỏa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lan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cho</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khắp</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t>
            </a:r>
            <a:r>
              <a:rPr lang="vi-VN"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tuyệt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khen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danh</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từ</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nay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1873</Words>
  <Application>Microsoft Office PowerPoint</Application>
  <PresentationFormat>On-screen Show (16:9)</PresentationFormat>
  <Paragraphs>134</Paragraphs>
  <Slides>91</Slides>
  <Notes>0</Notes>
  <HiddenSlides>0</HiddenSlides>
  <MMClips>0</MMClips>
  <ScaleCrop>false</ScaleCrop>
  <HeadingPairs>
    <vt:vector size="4" baseType="variant">
      <vt:variant>
        <vt:lpstr>Theme</vt:lpstr>
      </vt:variant>
      <vt:variant>
        <vt:i4>16</vt:i4>
      </vt:variant>
      <vt:variant>
        <vt:lpstr>Slide Titles</vt:lpstr>
      </vt:variant>
      <vt:variant>
        <vt:i4>91</vt:i4>
      </vt:variant>
    </vt:vector>
  </HeadingPairs>
  <TitlesOfParts>
    <vt:vector size="107" baseType="lpstr">
      <vt:lpstr>Office Theme</vt:lpstr>
      <vt:lpstr>1_Default Design</vt:lpstr>
      <vt:lpstr>Default Design</vt:lpstr>
      <vt:lpstr>7_Office Theme</vt:lpstr>
      <vt:lpstr>36_Default Design</vt:lpstr>
      <vt:lpstr>2_Office Theme</vt:lpstr>
      <vt:lpstr>5_Office Theme</vt:lpstr>
      <vt:lpstr>8_Office Theme</vt:lpstr>
      <vt:lpstr>6_Office Theme</vt:lpstr>
      <vt:lpstr>3_Office Theme</vt:lpstr>
      <vt:lpstr>4_Office Theme</vt:lpstr>
      <vt:lpstr>1_Office Theme</vt:lpstr>
      <vt:lpstr>10_Office Theme</vt:lpstr>
      <vt:lpstr>37_Default Design</vt:lpstr>
      <vt:lpstr>9_Office Theme</vt:lpstr>
      <vt:lpstr>11_Office Theme</vt:lpstr>
      <vt:lpstr>PowerPoint Presentation</vt:lpstr>
      <vt:lpstr>Tập Hát Cộng Đoàn</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chẵng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127</cp:revision>
  <dcterms:created xsi:type="dcterms:W3CDTF">2021-05-09T08:36:44Z</dcterms:created>
  <dcterms:modified xsi:type="dcterms:W3CDTF">2023-04-29T03:39:48Z</dcterms:modified>
</cp:coreProperties>
</file>