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3972" r:id="rId13"/>
    <p:sldMasterId id="2147483984" r:id="rId14"/>
    <p:sldMasterId id="2147483996" r:id="rId15"/>
    <p:sldMasterId id="2147484008" r:id="rId16"/>
    <p:sldMasterId id="2147484020" r:id="rId17"/>
    <p:sldMasterId id="2147484032" r:id="rId18"/>
    <p:sldMasterId id="2147484044" r:id="rId19"/>
    <p:sldMasterId id="2147484056" r:id="rId20"/>
    <p:sldMasterId id="2147484068" r:id="rId21"/>
    <p:sldMasterId id="2147484080" r:id="rId22"/>
    <p:sldMasterId id="2147484092" r:id="rId23"/>
    <p:sldMasterId id="2147484104" r:id="rId24"/>
    <p:sldMasterId id="2147484116" r:id="rId25"/>
    <p:sldMasterId id="2147484128" r:id="rId26"/>
    <p:sldMasterId id="2147484140" r:id="rId27"/>
    <p:sldMasterId id="2147484152" r:id="rId28"/>
  </p:sldMasterIdLst>
  <p:notesMasterIdLst>
    <p:notesMasterId r:id="rId125"/>
  </p:notesMasterIdLst>
  <p:sldIdLst>
    <p:sldId id="256" r:id="rId29"/>
    <p:sldId id="9877" r:id="rId30"/>
    <p:sldId id="9908" r:id="rId31"/>
    <p:sldId id="9909" r:id="rId32"/>
    <p:sldId id="9910" r:id="rId33"/>
    <p:sldId id="9923" r:id="rId34"/>
    <p:sldId id="9838" r:id="rId35"/>
    <p:sldId id="9839" r:id="rId36"/>
    <p:sldId id="9840" r:id="rId37"/>
    <p:sldId id="9841" r:id="rId38"/>
    <p:sldId id="9842" r:id="rId39"/>
    <p:sldId id="9843" r:id="rId40"/>
    <p:sldId id="9844" r:id="rId41"/>
    <p:sldId id="9845" r:id="rId42"/>
    <p:sldId id="9924" r:id="rId43"/>
    <p:sldId id="2146" r:id="rId44"/>
    <p:sldId id="9520" r:id="rId45"/>
    <p:sldId id="1982" r:id="rId46"/>
    <p:sldId id="9903" r:id="rId47"/>
    <p:sldId id="9904" r:id="rId48"/>
    <p:sldId id="9925" r:id="rId49"/>
    <p:sldId id="9846" r:id="rId50"/>
    <p:sldId id="9847" r:id="rId51"/>
    <p:sldId id="9848" r:id="rId52"/>
    <p:sldId id="9849" r:id="rId53"/>
    <p:sldId id="9850" r:id="rId54"/>
    <p:sldId id="9851" r:id="rId55"/>
    <p:sldId id="9852" r:id="rId56"/>
    <p:sldId id="9853" r:id="rId57"/>
    <p:sldId id="9926" r:id="rId58"/>
    <p:sldId id="9855" r:id="rId59"/>
    <p:sldId id="9856" r:id="rId60"/>
    <p:sldId id="9857" r:id="rId61"/>
    <p:sldId id="9858" r:id="rId62"/>
    <p:sldId id="9859" r:id="rId63"/>
    <p:sldId id="9860" r:id="rId64"/>
    <p:sldId id="9861" r:id="rId65"/>
    <p:sldId id="9862" r:id="rId66"/>
    <p:sldId id="9883" r:id="rId67"/>
    <p:sldId id="9835" r:id="rId68"/>
    <p:sldId id="9863" r:id="rId69"/>
    <p:sldId id="9864" r:id="rId70"/>
    <p:sldId id="9905" r:id="rId71"/>
    <p:sldId id="9866" r:id="rId72"/>
    <p:sldId id="9906" r:id="rId73"/>
    <p:sldId id="9868" r:id="rId74"/>
    <p:sldId id="9907" r:id="rId75"/>
    <p:sldId id="9884" r:id="rId76"/>
    <p:sldId id="9837" r:id="rId77"/>
    <p:sldId id="9756" r:id="rId78"/>
    <p:sldId id="9899" r:id="rId79"/>
    <p:sldId id="9885" r:id="rId80"/>
    <p:sldId id="9886" r:id="rId81"/>
    <p:sldId id="9887" r:id="rId82"/>
    <p:sldId id="9888" r:id="rId83"/>
    <p:sldId id="9889" r:id="rId84"/>
    <p:sldId id="9890" r:id="rId85"/>
    <p:sldId id="9891" r:id="rId86"/>
    <p:sldId id="9892" r:id="rId87"/>
    <p:sldId id="9893" r:id="rId88"/>
    <p:sldId id="9894" r:id="rId89"/>
    <p:sldId id="9895" r:id="rId90"/>
    <p:sldId id="9896" r:id="rId91"/>
    <p:sldId id="9897" r:id="rId92"/>
    <p:sldId id="9898" r:id="rId93"/>
    <p:sldId id="9902" r:id="rId94"/>
    <p:sldId id="9804" r:id="rId95"/>
    <p:sldId id="9805" r:id="rId96"/>
    <p:sldId id="9806" r:id="rId97"/>
    <p:sldId id="9912" r:id="rId98"/>
    <p:sldId id="9911" r:id="rId99"/>
    <p:sldId id="9913" r:id="rId100"/>
    <p:sldId id="9669" r:id="rId101"/>
    <p:sldId id="9901" r:id="rId102"/>
    <p:sldId id="9384" r:id="rId103"/>
    <p:sldId id="2344" r:id="rId104"/>
    <p:sldId id="9826" r:id="rId105"/>
    <p:sldId id="9920" r:id="rId106"/>
    <p:sldId id="9692" r:id="rId107"/>
    <p:sldId id="9914" r:id="rId108"/>
    <p:sldId id="9919" r:id="rId109"/>
    <p:sldId id="9807" r:id="rId110"/>
    <p:sldId id="9790" r:id="rId111"/>
    <p:sldId id="9918" r:id="rId112"/>
    <p:sldId id="9915" r:id="rId113"/>
    <p:sldId id="9916" r:id="rId114"/>
    <p:sldId id="9917" r:id="rId115"/>
    <p:sldId id="9900" r:id="rId116"/>
    <p:sldId id="9514" r:id="rId117"/>
    <p:sldId id="9828" r:id="rId118"/>
    <p:sldId id="9796" r:id="rId119"/>
    <p:sldId id="9829" r:id="rId120"/>
    <p:sldId id="9921" r:id="rId121"/>
    <p:sldId id="9831" r:id="rId122"/>
    <p:sldId id="9922" r:id="rId123"/>
    <p:sldId id="9513" r:id="rId1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9.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openxmlformats.org/officeDocument/2006/relationships/slide" Target="slides/slide56.xml"/><Relationship Id="rId89" Type="http://schemas.openxmlformats.org/officeDocument/2006/relationships/slide" Target="slides/slide61.xml"/><Relationship Id="rId112" Type="http://schemas.openxmlformats.org/officeDocument/2006/relationships/slide" Target="slides/slide84.xml"/><Relationship Id="rId16" Type="http://schemas.openxmlformats.org/officeDocument/2006/relationships/slideMaster" Target="slideMasters/slideMaster16.xml"/><Relationship Id="rId107" Type="http://schemas.openxmlformats.org/officeDocument/2006/relationships/slide" Target="slides/slide79.xml"/><Relationship Id="rId11" Type="http://schemas.openxmlformats.org/officeDocument/2006/relationships/slideMaster" Target="slideMasters/slideMaster11.xml"/><Relationship Id="rId32" Type="http://schemas.openxmlformats.org/officeDocument/2006/relationships/slide" Target="slides/slide4.xml"/><Relationship Id="rId37" Type="http://schemas.openxmlformats.org/officeDocument/2006/relationships/slide" Target="slides/slide9.xml"/><Relationship Id="rId53" Type="http://schemas.openxmlformats.org/officeDocument/2006/relationships/slide" Target="slides/slide25.xml"/><Relationship Id="rId58" Type="http://schemas.openxmlformats.org/officeDocument/2006/relationships/slide" Target="slides/slide30.xml"/><Relationship Id="rId74" Type="http://schemas.openxmlformats.org/officeDocument/2006/relationships/slide" Target="slides/slide46.xml"/><Relationship Id="rId79" Type="http://schemas.openxmlformats.org/officeDocument/2006/relationships/slide" Target="slides/slide51.xml"/><Relationship Id="rId102" Type="http://schemas.openxmlformats.org/officeDocument/2006/relationships/slide" Target="slides/slide74.xml"/><Relationship Id="rId123" Type="http://schemas.openxmlformats.org/officeDocument/2006/relationships/slide" Target="slides/slide95.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62.xml"/><Relationship Id="rId95" Type="http://schemas.openxmlformats.org/officeDocument/2006/relationships/slide" Target="slides/slide6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100" Type="http://schemas.openxmlformats.org/officeDocument/2006/relationships/slide" Target="slides/slide72.xml"/><Relationship Id="rId105" Type="http://schemas.openxmlformats.org/officeDocument/2006/relationships/slide" Target="slides/slide77.xml"/><Relationship Id="rId113" Type="http://schemas.openxmlformats.org/officeDocument/2006/relationships/slide" Target="slides/slide85.xml"/><Relationship Id="rId118" Type="http://schemas.openxmlformats.org/officeDocument/2006/relationships/slide" Target="slides/slide90.xml"/><Relationship Id="rId12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slide" Target="slides/slide57.xml"/><Relationship Id="rId93" Type="http://schemas.openxmlformats.org/officeDocument/2006/relationships/slide" Target="slides/slide65.xml"/><Relationship Id="rId98" Type="http://schemas.openxmlformats.org/officeDocument/2006/relationships/slide" Target="slides/slide70.xml"/><Relationship Id="rId121"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103" Type="http://schemas.openxmlformats.org/officeDocument/2006/relationships/slide" Target="slides/slide75.xml"/><Relationship Id="rId108" Type="http://schemas.openxmlformats.org/officeDocument/2006/relationships/slide" Target="slides/slide80.xml"/><Relationship Id="rId116" Type="http://schemas.openxmlformats.org/officeDocument/2006/relationships/slide" Target="slides/slide88.xml"/><Relationship Id="rId124" Type="http://schemas.openxmlformats.org/officeDocument/2006/relationships/slide" Target="slides/slide96.xml"/><Relationship Id="rId129"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slide" Target="slides/slide55.xml"/><Relationship Id="rId88" Type="http://schemas.openxmlformats.org/officeDocument/2006/relationships/slide" Target="slides/slide60.xml"/><Relationship Id="rId91" Type="http://schemas.openxmlformats.org/officeDocument/2006/relationships/slide" Target="slides/slide63.xml"/><Relationship Id="rId96" Type="http://schemas.openxmlformats.org/officeDocument/2006/relationships/slide" Target="slides/slide68.xml"/><Relationship Id="rId111"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6" Type="http://schemas.openxmlformats.org/officeDocument/2006/relationships/slide" Target="slides/slide78.xml"/><Relationship Id="rId114" Type="http://schemas.openxmlformats.org/officeDocument/2006/relationships/slide" Target="slides/slide86.xml"/><Relationship Id="rId119" Type="http://schemas.openxmlformats.org/officeDocument/2006/relationships/slide" Target="slides/slide91.xml"/><Relationship Id="rId12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slide" Target="slides/slide58.xml"/><Relationship Id="rId94" Type="http://schemas.openxmlformats.org/officeDocument/2006/relationships/slide" Target="slides/slide66.xml"/><Relationship Id="rId99" Type="http://schemas.openxmlformats.org/officeDocument/2006/relationships/slide" Target="slides/slide71.xml"/><Relationship Id="rId101" Type="http://schemas.openxmlformats.org/officeDocument/2006/relationships/slide" Target="slides/slide73.xml"/><Relationship Id="rId122"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109" Type="http://schemas.openxmlformats.org/officeDocument/2006/relationships/slide" Target="slides/slide8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97" Type="http://schemas.openxmlformats.org/officeDocument/2006/relationships/slide" Target="slides/slide69.xml"/><Relationship Id="rId104" Type="http://schemas.openxmlformats.org/officeDocument/2006/relationships/slide" Target="slides/slide76.xml"/><Relationship Id="rId120" Type="http://schemas.openxmlformats.org/officeDocument/2006/relationships/slide" Target="slides/slide92.xml"/><Relationship Id="rId125"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3.xml"/><Relationship Id="rId92"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1.xml"/><Relationship Id="rId24" Type="http://schemas.openxmlformats.org/officeDocument/2006/relationships/slideMaster" Target="slideMasters/slideMaster24.xml"/><Relationship Id="rId40" Type="http://schemas.openxmlformats.org/officeDocument/2006/relationships/slide" Target="slides/slide12.xml"/><Relationship Id="rId45" Type="http://schemas.openxmlformats.org/officeDocument/2006/relationships/slide" Target="slides/slide17.xml"/><Relationship Id="rId66" Type="http://schemas.openxmlformats.org/officeDocument/2006/relationships/slide" Target="slides/slide38.xml"/><Relationship Id="rId87" Type="http://schemas.openxmlformats.org/officeDocument/2006/relationships/slide" Target="slides/slide59.xml"/><Relationship Id="rId110" Type="http://schemas.openxmlformats.org/officeDocument/2006/relationships/slide" Target="slides/slide82.xml"/><Relationship Id="rId115" Type="http://schemas.openxmlformats.org/officeDocument/2006/relationships/slide" Target="slides/slide87.xml"/><Relationship Id="rId61" Type="http://schemas.openxmlformats.org/officeDocument/2006/relationships/slide" Target="slides/slide33.xml"/><Relationship Id="rId82"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7434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563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2501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771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4957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8823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2599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8645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6727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0471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2029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7543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9777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784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204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4056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7972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61516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9491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1584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9206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94037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3383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40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044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8435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93215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3904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92117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4913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7029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86283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4816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33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404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0441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84357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9321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39045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92117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4913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7029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8628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481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55145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2538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242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535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47629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53843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4687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8449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97832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088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4275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7242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4656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88185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7276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1150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38733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03075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1831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0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0576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57244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84748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74286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14148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47206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394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75967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50562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5654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56808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36458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80838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84748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74286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14148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472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39405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75967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50562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5654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56808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36458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80838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54038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60733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61523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61523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02661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5836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013482"/>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013482"/>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6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79.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9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57.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14.xml"/><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9.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8.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5.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4.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3.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2.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1.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2.xml"/></Relationships>
</file>

<file path=ppt/slides/_rels/slide9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HÔM NAY MỪNG CHÚA LÊN TRỜI</a:t>
            </a:r>
          </a:p>
          <a:p>
            <a:pPr marL="27432" indent="0" algn="ctr">
              <a:lnSpc>
                <a:spcPct val="120000"/>
              </a:lnSpc>
              <a:buNone/>
            </a:pP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 Mi Trầm</a:t>
            </a:r>
            <a:endPar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a:effectLst>
                  <a:outerShdw blurRad="38100" dist="38100" dir="2700000" algn="tl">
                    <a:srgbClr val="000000">
                      <a:alpha val="43137"/>
                    </a:srgbClr>
                  </a:outerShdw>
                </a:effectLst>
                <a:latin typeface="+mj-lt"/>
              </a:rPr>
              <a:t> </a:t>
            </a:r>
            <a:r>
              <a:rPr lang="vi-VN" sz="4400" b="1">
                <a:solidFill>
                  <a:srgbClr val="003399"/>
                </a:solidFill>
                <a:effectLst>
                  <a:outerShdw blurRad="38100" dist="38100" dir="2700000" algn="tl">
                    <a:srgbClr val="000000">
                      <a:alpha val="43137"/>
                    </a:srgbClr>
                  </a:outerShdw>
                </a:effectLst>
                <a:latin typeface="+mj-lt"/>
              </a:rPr>
              <a:t>Hôm nay mừng Chúa lên trời trần hoàn vang tiếng ca. Hôm nay mừng Chúa lên trời triều thần vang câu hát. Này ngày vinh quang, rạng ngời ánh sáng khúc nhạc mừng trời đất hòa ca.</a:t>
            </a:r>
            <a:endParaRPr lang="vi-VN" sz="44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rgbClr val="003399"/>
                </a:solidFill>
                <a:effectLst>
                  <a:outerShdw blurRad="38100" dist="38100" dir="2700000" algn="tl">
                    <a:srgbClr val="000000">
                      <a:alpha val="43137"/>
                    </a:srgbClr>
                  </a:outerShdw>
                </a:effectLst>
                <a:latin typeface="+mj-lt"/>
              </a:rPr>
              <a:t>Ngợi khen Chúa lên trời trong ánh sáng vinh quang. Ngợi khen Chúa ngự trị trên chốn huy hoàng. Ngợi khen Chúa lên trời trong ánh vinh quang. Ngợi khen Chúa ngự trị trên chốn huy hoàng</a:t>
            </a:r>
            <a:endParaRPr lang="en-US" sz="43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a:effectLst>
                  <a:outerShdw blurRad="38100" dist="38100" dir="2700000" algn="tl">
                    <a:srgbClr val="000000">
                      <a:alpha val="43137"/>
                    </a:srgbClr>
                  </a:outerShdw>
                </a:effectLst>
                <a:latin typeface="+mj-lt"/>
              </a:rPr>
              <a:t> </a:t>
            </a:r>
            <a:r>
              <a:rPr lang="vi-VN" sz="4400" b="1">
                <a:solidFill>
                  <a:srgbClr val="003399"/>
                </a:solidFill>
                <a:effectLst>
                  <a:outerShdw blurRad="38100" dist="38100" dir="2700000" algn="tl">
                    <a:srgbClr val="000000">
                      <a:alpha val="43137"/>
                    </a:srgbClr>
                  </a:outerShdw>
                </a:effectLst>
                <a:latin typeface="+mj-lt"/>
              </a:rPr>
              <a:t>Vui lên muôn nước muôn người đời trần gian sẽ qua. Vui lên muôn nước muôn người chờ về nơi thiên quốc. Hop mừng bên Cha tình Người bao la chốn Thiên Ðình chung tiếng hòa ca.</a:t>
            </a:r>
            <a:endParaRPr lang="vi-VN" sz="44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3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a:solidFill>
                  <a:srgbClr val="003399"/>
                </a:solidFill>
                <a:effectLst>
                  <a:outerShdw blurRad="38100" dist="38100" dir="2700000" algn="tl">
                    <a:srgbClr val="000000">
                      <a:alpha val="43137"/>
                    </a:srgbClr>
                  </a:outerShdw>
                </a:effectLst>
                <a:latin typeface="+mj-lt"/>
              </a:rPr>
              <a:t>Ngợi khen Chúa lên trời trong ánh sáng vinh quang. Ngợi khen Chúa ngự trị trên chốn huy hoàng. Ngợi khen Chúa lên trời trong ánh vinh quang. Ngợi khen Chúa ngự trị trên chốn huy hoàng</a:t>
            </a:r>
            <a:endParaRPr lang="en-US" sz="43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535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076766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63218"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Công vụ Tông Đồ</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Đức Giê-su được cất lên ngay trước mắt các ông.</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Tk1</a:t>
            </a:r>
            <a:r>
              <a:rPr lang="en-US" sz="6000" b="1" u="sng">
                <a:solidFill>
                  <a:srgbClr val="FF0000"/>
                </a:solidFill>
                <a:effectLst>
                  <a:outerShdw blurRad="38100" dist="38100" dir="2700000" algn="tl">
                    <a:srgbClr val="000000">
                      <a:alpha val="43137"/>
                    </a:srgbClr>
                  </a:outerShdw>
                </a:effectLst>
                <a:cs typeface="Times New Roman" pitchFamily="18" charset="0"/>
              </a:rPr>
              <a:t>:</a:t>
            </a:r>
            <a:r>
              <a:rPr lang="en-US" sz="6000" b="1">
                <a:solidFill>
                  <a:srgbClr val="FF0000"/>
                </a:solidFill>
                <a:effectLst>
                  <a:outerShdw blurRad="38100" dist="38100" dir="2700000" algn="tl">
                    <a:srgbClr val="000000">
                      <a:alpha val="43137"/>
                    </a:srgbClr>
                  </a:outerShdw>
                </a:effectLst>
                <a:cs typeface="Times New Roman" pitchFamily="18" charset="0"/>
              </a:rPr>
              <a:t> </a:t>
            </a:r>
            <a:r>
              <a:rPr lang="vi-VN" sz="6000" b="1">
                <a:solidFill>
                  <a:srgbClr val="003399"/>
                </a:solidFill>
              </a:rPr>
              <a:t>Vỗ tay đi nào muôn dân hỡi, tán tụng Thiên Chúa, mau hò reo. Vì Chúa Đấng Tối Cao khả úy, là Đại Vương thống trị địa cầu.</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99749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Thánh Vịnh 46</a:t>
            </a:r>
          </a:p>
          <a:p>
            <a:pPr eaLnBrk="1" hangingPunct="1">
              <a:lnSpc>
                <a:spcPct val="105000"/>
              </a:lnSpc>
              <a:defRPr/>
            </a:pPr>
            <a:r>
              <a:rPr lang="en-US" sz="4800" b="1" smtClean="0">
                <a:solidFill>
                  <a:srgbClr val="FF0000"/>
                </a:solidFill>
                <a:effectLst>
                  <a:outerShdw blurRad="38100" dist="38100" dir="2700000" algn="tl">
                    <a:srgbClr val="000000">
                      <a:alpha val="43137"/>
                    </a:srgbClr>
                  </a:outerShdw>
                </a:effectLst>
                <a:latin typeface="+mj-lt"/>
                <a:cs typeface="Tahoma" pitchFamily="34" charset="0"/>
              </a:rPr>
              <a:t>Chúa Nhật VII Phục Sinh</a:t>
            </a:r>
            <a:br>
              <a:rPr lang="en-US" sz="4800" b="1" smtClean="0">
                <a:solidFill>
                  <a:srgbClr val="FF0000"/>
                </a:solidFill>
                <a:effectLst>
                  <a:outerShdw blurRad="38100" dist="38100" dir="2700000" algn="tl">
                    <a:srgbClr val="000000">
                      <a:alpha val="43137"/>
                    </a:srgbClr>
                  </a:outerShdw>
                </a:effectLst>
                <a:latin typeface="+mj-lt"/>
                <a:cs typeface="Tahoma" pitchFamily="34" charset="0"/>
              </a:rPr>
            </a:br>
            <a:r>
              <a:rPr lang="en-US" sz="4800" b="1" smtClean="0">
                <a:solidFill>
                  <a:srgbClr val="FF0000"/>
                </a:solidFill>
                <a:effectLst>
                  <a:outerShdw blurRad="38100" dist="38100" dir="2700000" algn="tl">
                    <a:srgbClr val="000000">
                      <a:alpha val="43137"/>
                    </a:srgbClr>
                  </a:outerShdw>
                </a:effectLst>
                <a:latin typeface="+mj-lt"/>
                <a:cs typeface="Tahoma" pitchFamily="34" charset="0"/>
              </a:rPr>
              <a:t>Chúa Thăng Thiên</a:t>
            </a:r>
            <a:br>
              <a:rPr lang="en-US" sz="4800" b="1" smtClean="0">
                <a:solidFill>
                  <a:srgbClr val="FF0000"/>
                </a:solidFill>
                <a:effectLst>
                  <a:outerShdw blurRad="38100" dist="38100" dir="2700000" algn="tl">
                    <a:srgbClr val="000000">
                      <a:alpha val="43137"/>
                    </a:srgbClr>
                  </a:outerShdw>
                </a:effectLst>
                <a:latin typeface="+mj-lt"/>
                <a:cs typeface="Tahoma" pitchFamily="34" charset="0"/>
              </a:rPr>
            </a:br>
            <a:r>
              <a:rPr lang="en-US" sz="4800" b="1" smtClean="0">
                <a:solidFill>
                  <a:srgbClr val="FF0000"/>
                </a:solidFill>
                <a:effectLst>
                  <a:outerShdw blurRad="38100" dist="38100" dir="2700000" algn="tl">
                    <a:srgbClr val="000000">
                      <a:alpha val="43137"/>
                    </a:srgbClr>
                  </a:outerShdw>
                </a:effectLst>
                <a:latin typeface="+mj-lt"/>
                <a:cs typeface="Tahoma" pitchFamily="34" charset="0"/>
              </a:rPr>
              <a:t>Năm A</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smtClean="0">
                <a:solidFill>
                  <a:srgbClr val="003399"/>
                </a:solidFill>
                <a:effectLst>
                  <a:outerShdw blurRad="38100" dist="38100" dir="2700000" algn="tl">
                    <a:srgbClr val="000000">
                      <a:alpha val="43137"/>
                    </a:srgbClr>
                  </a:outerShdw>
                </a:effectLst>
                <a:latin typeface="+mj-lt"/>
                <a:cs typeface="Tahoma" pitchFamily="34" charset="0"/>
              </a:rPr>
              <a:t>03 câu</a:t>
            </a:r>
            <a:endParaRPr lang="en-US" sz="44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Tk1</a:t>
            </a:r>
            <a:r>
              <a:rPr lang="en-US" sz="6000" b="1" u="sng">
                <a:solidFill>
                  <a:srgbClr val="FF0000"/>
                </a:solidFill>
                <a:effectLst>
                  <a:outerShdw blurRad="38100" dist="38100" dir="2700000" algn="tl">
                    <a:srgbClr val="000000">
                      <a:alpha val="43137"/>
                    </a:srgbClr>
                  </a:outerShdw>
                </a:effectLst>
                <a:cs typeface="Times New Roman" pitchFamily="18" charset="0"/>
              </a:rPr>
              <a:t>:</a:t>
            </a:r>
            <a:r>
              <a:rPr lang="en-US" sz="6000" b="1">
                <a:solidFill>
                  <a:srgbClr val="FF0000"/>
                </a:solidFill>
                <a:effectLst>
                  <a:outerShdw blurRad="38100" dist="38100" dir="2700000" algn="tl">
                    <a:srgbClr val="000000">
                      <a:alpha val="43137"/>
                    </a:srgbClr>
                  </a:outerShdw>
                </a:effectLst>
                <a:cs typeface="Times New Roman" pitchFamily="18" charset="0"/>
              </a:rPr>
              <a:t> </a:t>
            </a:r>
            <a:r>
              <a:rPr lang="vi-VN" sz="6000" b="1">
                <a:solidFill>
                  <a:srgbClr val="003399"/>
                </a:solidFill>
              </a:rPr>
              <a:t>Vỗ tay đi nào muôn dân hỡi, tán tụng Thiên Chúa, mau hò reo. Vì Chúa Đấng Tối Cao khả úy, là Đại Vương thống trị địa cầu.</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8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8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800" b="1">
                <a:solidFill>
                  <a:srgbClr val="003399"/>
                </a:solidFill>
                <a:latin typeface="+mn-lt"/>
              </a:rPr>
              <a:t>Chúa đi lên ngàn câu hoan chúc, Chúa ngự lên giữa điệu kèn vang. Đàn hát hãy tấu vang mừng Chúa, và hòa ca kính Vua ta thờ.</a:t>
            </a:r>
            <a:endParaRPr lang="en-US" sz="58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 Đức Vua cai trị cả thế giới, tiến Ngài muôn khúc ca tuyệt luân. Này Chúa vẫn thống trị vạn quốc, hằng ngự trên thánh ngai của Ngài.</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Chúa tiến lên giữa tiếng reo mừng, Chúa tiến lên trong tiếng kèn vang.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5554726" cy="1384995"/>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a:t>
            </a:r>
            <a:r>
              <a:rPr lang="en-US" sz="2800" smtClean="0">
                <a:solidFill>
                  <a:srgbClr val="FFFF00"/>
                </a:solidFill>
              </a:rPr>
              <a:t>thánh Phaolô </a:t>
            </a:r>
            <a:r>
              <a:rPr lang="en-US" sz="2800" smtClean="0">
                <a:solidFill>
                  <a:srgbClr val="FFFF00"/>
                </a:solidFill>
              </a:rPr>
              <a:t>Tông </a:t>
            </a:r>
            <a:r>
              <a:rPr lang="en-US" sz="2800" smtClean="0">
                <a:solidFill>
                  <a:srgbClr val="FFFF00"/>
                </a:solidFill>
              </a:rPr>
              <a:t>Đồ</a:t>
            </a:r>
          </a:p>
          <a:p>
            <a:r>
              <a:rPr lang="en-US" sz="2800" smtClean="0">
                <a:solidFill>
                  <a:srgbClr val="FFFF00"/>
                </a:solidFill>
              </a:rPr>
              <a:t>Gửi tín hữu Ê-phê-xô</a:t>
            </a:r>
            <a:endParaRPr lang="en-US" sz="280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en-US" sz="3600" smtClean="0">
                <a:solidFill>
                  <a:srgbClr val="FFFF00"/>
                </a:solidFill>
              </a:rPr>
              <a:t>Thiên Chua đã đặt Đức Kitô ngự bên hữu Người trên trời,</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6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600" b="1">
                <a:solidFill>
                  <a:srgbClr val="003296"/>
                </a:solidFill>
                <a:effectLst>
                  <a:outerShdw blurRad="38100" dist="38100" dir="2700000" algn="tl">
                    <a:srgbClr val="000000">
                      <a:alpha val="43137"/>
                    </a:srgbClr>
                  </a:outerShdw>
                </a:effectLst>
                <a:latin typeface="+mj-lt"/>
                <a:cs typeface="Times New Roman" pitchFamily="18" charset="0"/>
              </a:rPr>
              <a:t>Chúa nói: “Các con hãy ra đi giảng dạy muôn dân, và đây Thầy ở cùng các con mọi ngày cho đến tận thế.” </a:t>
            </a: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6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600" b="1">
                <a:solidFill>
                  <a:srgbClr val="003296"/>
                </a:solidFill>
                <a:effectLst>
                  <a:outerShdw blurRad="38100" dist="38100" dir="2700000" algn="tl">
                    <a:srgbClr val="000000">
                      <a:alpha val="43137"/>
                    </a:srgbClr>
                  </a:outerShdw>
                </a:effectLst>
                <a:latin typeface="+mj-lt"/>
                <a:cs typeface="Times New Roman" pitchFamily="18" charset="0"/>
              </a:rPr>
              <a:t>Chúa nói: “Các con hãy ra đi giảng dạy muôn dân, và đây Thầy ở cùng các con mọi ngày cho đến tận thế.” </a:t>
            </a:r>
            <a:r>
              <a:rPr lang="en-US" sz="5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8694552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fontScale="90000"/>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a:t>
            </a:r>
            <a:r>
              <a:rPr lang="en-US" sz="5400" b="1">
                <a:solidFill>
                  <a:srgbClr val="003399"/>
                </a:solidFill>
                <a:effectLst>
                  <a:outerShdw blurRad="38100" dist="38100" dir="2700000" algn="tl">
                    <a:srgbClr val="000000">
                      <a:alpha val="43137"/>
                    </a:srgbClr>
                  </a:outerShdw>
                </a:effectLst>
                <a:cs typeface="Times New Roman" pitchFamily="18" charset="0"/>
              </a:rPr>
              <a:t>Lễ</a:t>
            </a:r>
            <a:br>
              <a:rPr lang="en-US" sz="5400" b="1">
                <a:solidFill>
                  <a:srgbClr val="003399"/>
                </a:solidFill>
                <a:effectLst>
                  <a:outerShdw blurRad="38100" dist="38100" dir="2700000" algn="tl">
                    <a:srgbClr val="000000">
                      <a:alpha val="43137"/>
                    </a:srgbClr>
                  </a:outerShdw>
                </a:effectLst>
                <a:cs typeface="Times New Roman" pitchFamily="18" charset="0"/>
              </a:rPr>
            </a:br>
            <a:r>
              <a:rPr lang="en-US" sz="3600" b="1">
                <a:solidFill>
                  <a:srgbClr val="C00000"/>
                </a:solidFill>
                <a:effectLst>
                  <a:outerShdw blurRad="38100" dist="38100" dir="2700000" algn="tl">
                    <a:srgbClr val="000000">
                      <a:alpha val="43137"/>
                    </a:srgbClr>
                  </a:outerShdw>
                </a:effectLst>
                <a:cs typeface="Times New Roman" pitchFamily="18" charset="0"/>
              </a:rPr>
              <a:t>HIẾN LỄ PHỤC SINH</a:t>
            </a:r>
            <a:r>
              <a:rPr lang="en-US" sz="3600" b="1">
                <a:solidFill>
                  <a:srgbClr val="003399"/>
                </a:solidFill>
                <a:effectLst>
                  <a:outerShdw blurRad="38100" dist="38100" dir="2700000" algn="tl">
                    <a:srgbClr val="000000">
                      <a:alpha val="43137"/>
                    </a:srgbClr>
                  </a:outerShdw>
                </a:effectLst>
                <a:cs typeface="Times New Roman" pitchFamily="18" charset="0"/>
              </a:rPr>
              <a:t/>
            </a:r>
            <a:br>
              <a:rPr lang="en-US" sz="3600" b="1">
                <a:solidFill>
                  <a:srgbClr val="003399"/>
                </a:solidFill>
                <a:effectLst>
                  <a:outerShdw blurRad="38100" dist="38100" dir="2700000" algn="tl">
                    <a:srgbClr val="000000">
                      <a:alpha val="43137"/>
                    </a:srgbClr>
                  </a:outerShdw>
                </a:effectLst>
                <a:cs typeface="Times New Roman" pitchFamily="18" charset="0"/>
              </a:rPr>
            </a:br>
            <a:r>
              <a:rPr lang="en-US" sz="3600" b="1" i="1">
                <a:solidFill>
                  <a:srgbClr val="003399"/>
                </a:solidFill>
                <a:effectLst>
                  <a:outerShdw blurRad="38100" dist="38100" dir="2700000" algn="tl">
                    <a:srgbClr val="000000">
                      <a:alpha val="43137"/>
                    </a:srgbClr>
                  </a:outerShdw>
                </a:effectLst>
                <a:cs typeface="Times New Roman" pitchFamily="18" charset="0"/>
              </a:rPr>
              <a:t>Đinh Công Huỳnh</a:t>
            </a:r>
            <a:r>
              <a:rPr lang="en-US" sz="5400" b="1">
                <a:solidFill>
                  <a:srgbClr val="003399"/>
                </a:solidFill>
                <a:effectLst>
                  <a:outerShdw blurRad="38100" dist="38100" dir="2700000" algn="tl">
                    <a:srgbClr val="000000">
                      <a:alpha val="43137"/>
                    </a:srgbClr>
                  </a:outerShdw>
                </a:effectLst>
                <a:cs typeface="Times New Roman" pitchFamily="18" charset="0"/>
              </a:rPr>
              <a:t/>
            </a:r>
            <a:br>
              <a:rPr lang="en-US" sz="5400" b="1">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effectLst>
                  <a:outerShdw blurRad="38100" dist="38100" dir="2700000" algn="tl">
                    <a:srgbClr val="000000">
                      <a:alpha val="43137"/>
                    </a:srgbClr>
                  </a:outerShdw>
                </a:effectLst>
                <a:latin typeface="+mj-lt"/>
              </a:rPr>
              <a:t>Hiệp lòng xin tiến dâng này của lễ tinh tuyền, là rượu nho bánh miến bởi lao công ngày đêm. Tựa Mình Máu xưa Chiên Con hiến dâng cứu độ cho toàn dân. Người đổi lấy chính thân mình làm giá cứu chuộc khắp trần gian.</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Nguyện dâng lên Chúa (Nguyện dâng lên Chúa) Rượu nho tinh khiết (Rượu nho tinh khiết) bánh miến thơm hương. Do lao công sớm hôm nhọc tâm, bao hy sinh góp chung toàn dân. Tiến dâng mừng Con Thiên Chúa Phục </a:t>
            </a:r>
            <a:r>
              <a:rPr lang="vi-VN" sz="4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4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endParaRPr lang="en-US" altLang="en-US" sz="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Nhờ Con Chúa hiến thân bằng khổ giá can trường. Giờ trở nên hiến lễ để trao ban tình thương. Người phục sinh trong quang vinh thánh oai lẫy lừng trên tầng xanh. Nào thiên sứ với nhân trần hợp tiếng hát mừng : Chúa Phục Sinh.</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Nguyện dâng lên Chúa (Nguyện dâng lên Chúa) Rượu nho tinh khiết (Rượu nho tinh khiết) bánh miến thơm hương. Do lao công sớm hôm nhọc tâm, bao hy sinh góp chung toàn dân. Tiến dâng mừng Con Thiên Chúa Phục </a:t>
            </a:r>
            <a:r>
              <a:rPr lang="vi-VN" sz="4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4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25299"/>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endParaRPr lang="en-US" altLang="en-US" sz="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4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44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Rời mồ sâu tối tăm Người chiến thắng tử thần. Ngày vinh thắng ánh sáng Chúa chiếu soi toàn dân. Đường về quê tuy xa xăm Chúa luôn song hành bên đời ta. Tình yêu Chúa sẽ đưa về trời mới sáng ngời thắm ngàn hoa.</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05764495"/>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Nguyện dâng lên Chúa (Nguyện dâng lên Chúa) Rượu nho tinh khiết (Rượu nho tinh khiết) bánh miến thơm hương. Do lao công sớm hôm nhọc tâm, bao hy sinh góp chung toàn dân. Tiến dâng mừng Con Thiên Chúa Phục </a:t>
            </a:r>
            <a:r>
              <a:rPr lang="vi-VN" sz="4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en-US" sz="4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25299"/>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VỀ TRỜI</a:t>
            </a:r>
          </a:p>
          <a:p>
            <a:pPr marL="27432" indent="0" algn="ctr">
              <a:lnSpc>
                <a:spcPct val="120000"/>
              </a:lnSpc>
              <a:buNone/>
            </a:pPr>
            <a:r>
              <a:rPr lang="en-US" sz="5400" b="1" i="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Thái Nguyên</a:t>
            </a:r>
            <a:endParaRPr lang="en-US" sz="2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a:effectLst>
                  <a:outerShdw blurRad="38100" dist="38100" dir="2700000" algn="tl">
                    <a:srgbClr val="000000">
                      <a:alpha val="43137"/>
                    </a:srgbClr>
                  </a:outerShdw>
                </a:effectLst>
                <a:latin typeface="+mj-lt"/>
              </a:rPr>
              <a:t> </a:t>
            </a:r>
            <a:r>
              <a:rPr lang="vi-VN" sz="4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nhưng vẫn còn lại đây Nhiệm thể Ngài. Bàn tay yêu dấu thân thương đỡ đần, và dìu con bước đi trên dường trần, từng lúc ân cần tình Chúa đỡ nâng.</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a:effectLst>
                  <a:outerShdw blurRad="38100" dist="38100" dir="2700000" algn="tl">
                    <a:srgbClr val="000000">
                      <a:alpha val="43137"/>
                    </a:srgbClr>
                  </a:outerShdw>
                </a:effectLst>
                <a:latin typeface="+mj-lt"/>
              </a:rPr>
              <a:t> </a:t>
            </a:r>
            <a:r>
              <a:rPr lang="vi-VN" sz="4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nhưng vẫn còn lại đây lời của Ngài. Lời đưa con tới quê hương trời cao, bằng tình yêu mến hy sinh phục vụ, dựng xây thế giới hòa bình hôm nay.</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378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78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78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là niềm hy vọng, sự sống đời sau, cho con dự phần, vinh quang ngàn đời, bằng cuộc sống hôm nay dựng xây thế giới, Chúa về trời, là thiên đàng rộng mở, từ nơi thế trần, từ nơi tâm hồn, của mỗi người, bằng đón nhận tin yêu, và sống tin yêu.</a:t>
            </a:r>
            <a:endParaRPr lang="en-US" sz="378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45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5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5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là bắt đầu từ nay cuộc sống này, bừng lên tươi sáng trong ơn Thánh Thần, dìu ta vững bước đi qua đêm trường, giữa những nguy nan, vực sâu thế gian.</a:t>
            </a:r>
            <a:endParaRPr lang="en-US" sz="4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46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6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nhưng vẫn hiện diện qua từng con người, từng cơn biến cố qua Giáo Hội Ngài, hằng ban ơn thánh giúp ta nhiệt tâm trở nên nhân chứng của Ngài hôm nay.</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378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78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78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là niềm hy vọng, sự sống đời sau, cho con dự phần, vinh quang ngàn đời, bằng cuộc sống hôm nay dựng xây thế giới, Chúa về trời, là thiên đàng rộng mở, từ nơi thế trần, từ nơi tâm hồn, của mỗi người, bằng đón nhận tin yêu, và sống tin yêu.</a:t>
            </a:r>
            <a:endParaRPr lang="en-US" sz="378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mơ ước của đời con là theo Ngài, tìm về bên Chúa sống trong nguyện cầu, tình thương chan chứa, con đi xây đời cuộc sống đẹp ngời từ nơi thế gian.Chúa về trời,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dấu chứng của đời sau được khơi màu, từ đây mãi mãi, không chỉ đổi thay, niềm tin tất thắng sau bao hoài mong, và bao gian khó một đời tin </a:t>
            </a:r>
            <a:r>
              <a:rPr lang="vi-VN"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378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78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78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là niềm hy vọng, sự sống đời sau, cho con dự phần, vinh quang ngàn đời, bằng cuộc sống hôm nay dựng xây thế giới, Chúa về trời, là thiên đàng rộng mở, từ nơi thế trần, từ nơi tâm hồn, của mỗi người, bằng đón nhận tin yêu, và sống tin yêu.</a:t>
            </a:r>
            <a:endParaRPr lang="en-US" sz="378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mơ ước của đời con là theo Ngài, tìm về bên Chúa sống trong nguyện cầu, tình thương chan chứa, con đi xây đời cuộc sống đẹp ngời từ nơi thế gian.Chúa về trời,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569754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dấu chứng của đời sau được khơi màu, từ đây mãi mãi, không chỉ đổi thay, niềm tin tất thắng sau bao hoài mong, và bao gian khó một đời tin </a:t>
            </a:r>
            <a:r>
              <a:rPr lang="vi-VN"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47594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378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78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78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 về trời là niềm hy vọng, sự sống đời sau, cho con dự phần, vinh quang ngàn đời, bằng cuộc sống hôm nay dựng xây thế giới, Chúa về trời, là thiên đàng rộng mở, từ nơi thế trần, từ nơi tâm hồn, của mỗi người, bằng đón nhận tin yêu, và sống tin yêu.</a:t>
            </a:r>
            <a:endParaRPr lang="en-US" sz="378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501047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 lễ</a:t>
            </a:r>
          </a:p>
          <a:p>
            <a:pPr algn="ctr"/>
            <a:r>
              <a:rPr lang="en-US" sz="60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ĐỪNG ĐỨNG ĐÓ</a:t>
            </a:r>
          </a:p>
          <a:p>
            <a:pPr algn="ctr"/>
            <a:r>
              <a:rPr lang="en-US" sz="6000" b="1" i="1">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Lm. Mi Trầm</a:t>
            </a: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Đừng </a:t>
            </a:r>
            <a:r>
              <a:rPr lang="vi-VN" sz="50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đứng đó nhìn trời nào hãy đi vào đời loan Tin Mừng cho khắp mọi nơi. Đừng đứng đó nhìn trời nào hãy đi vào đời loan Tin Mừng cứu rỗi muôn người.</a:t>
            </a:r>
            <a:endParaRPr lang="vi-VN" sz="50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48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8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 ta ra đi lập tức không đợi chờ. Hành trang trên vai là một bầu nhiệt huyết. Ta ra đi loan báo tình thương, cho muôn dân muôn nước ngàn phương bằng cuộc sống chan hòa mến thương.</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Đừng </a:t>
            </a:r>
            <a:r>
              <a:rPr lang="vi-VN" sz="50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đứng đó nhìn trời nào hãy đi vào đời loan Tin Mừng cho khắp mọi nơi. Đừng đứng đó nhìn trời nào hãy đi vào đời loan Tin Mừng cứu rỗi muôn người.</a:t>
            </a:r>
            <a:endParaRPr lang="vi-VN" sz="50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551459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4972050"/>
          </a:xfrm>
        </p:spPr>
        <p:txBody>
          <a:bodyPr>
            <a:noAutofit/>
          </a:bodyPr>
          <a:lstStyle/>
          <a:p>
            <a:pPr marL="0" indent="0" algn="just">
              <a:lnSpc>
                <a:spcPct val="120000"/>
              </a:lnSpc>
              <a:buNone/>
            </a:pPr>
            <a:r>
              <a:rPr lang="en-US" sz="45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5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5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Nào ta ra đi tình mến luôn dạt dào. Cùng mang tin yêu vào cuộc đời truyền giáo. Ta ra đi loan báo hồng ân: đây Chiên Con Thiên Chúa Phục sinh về thiên cung ngự tòa hiển vinh.</a:t>
            </a:r>
            <a:endParaRPr lang="en-US" sz="45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Đừng </a:t>
            </a:r>
            <a:r>
              <a:rPr lang="vi-VN" sz="5000" b="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đứng đó nhìn trời nào hãy đi vào đời loan Tin Mừng cho khắp mọi nơi. Đừng đứng đó nhìn trời nào hãy đi vào đời loan Tin Mừng cứu rỗi muôn người.</a:t>
            </a:r>
            <a:endParaRPr lang="vi-VN" sz="50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551459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2358</Words>
  <Application>Microsoft Office PowerPoint</Application>
  <PresentationFormat>On-screen Show (16:9)</PresentationFormat>
  <Paragraphs>134</Paragraphs>
  <Slides>96</Slides>
  <Notes>0</Notes>
  <HiddenSlides>0</HiddenSlides>
  <MMClips>0</MMClips>
  <ScaleCrop>false</ScaleCrop>
  <HeadingPairs>
    <vt:vector size="4" baseType="variant">
      <vt:variant>
        <vt:lpstr>Theme</vt:lpstr>
      </vt:variant>
      <vt:variant>
        <vt:i4>28</vt:i4>
      </vt:variant>
      <vt:variant>
        <vt:lpstr>Slide Titles</vt:lpstr>
      </vt:variant>
      <vt:variant>
        <vt:i4>96</vt:i4>
      </vt:variant>
    </vt:vector>
  </HeadingPairs>
  <TitlesOfParts>
    <vt:vector size="124" baseType="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8_Office Theme</vt:lpstr>
      <vt:lpstr>6_Office Theme</vt:lpstr>
      <vt:lpstr>3_Office Theme</vt:lpstr>
      <vt:lpstr>PowerPoint Presentation</vt:lpstr>
      <vt:lpstr>Tập Hát Cộng Đoàn</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thờ.</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HIẾN LỄ PHỤC SINH Đinh Công Huỳnh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132</cp:revision>
  <dcterms:created xsi:type="dcterms:W3CDTF">2021-05-09T08:36:44Z</dcterms:created>
  <dcterms:modified xsi:type="dcterms:W3CDTF">2023-04-29T11:40:07Z</dcterms:modified>
</cp:coreProperties>
</file>