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3996" r:id="rId14"/>
    <p:sldMasterId id="2147484044" r:id="rId15"/>
    <p:sldMasterId id="2147484080" r:id="rId16"/>
    <p:sldMasterId id="2147484116" r:id="rId17"/>
    <p:sldMasterId id="2147484128" r:id="rId18"/>
    <p:sldMasterId id="2147484140" r:id="rId19"/>
    <p:sldMasterId id="2147484152" r:id="rId20"/>
    <p:sldMasterId id="2147484164" r:id="rId21"/>
    <p:sldMasterId id="2147484176" r:id="rId22"/>
    <p:sldMasterId id="2147484188" r:id="rId23"/>
    <p:sldMasterId id="2147484212" r:id="rId24"/>
    <p:sldMasterId id="2147484224" r:id="rId25"/>
    <p:sldMasterId id="2147484236" r:id="rId26"/>
    <p:sldMasterId id="2147484248" r:id="rId27"/>
    <p:sldMasterId id="2147484260" r:id="rId28"/>
    <p:sldMasterId id="2147484272" r:id="rId29"/>
    <p:sldMasterId id="2147484284" r:id="rId30"/>
    <p:sldMasterId id="2147484296" r:id="rId31"/>
    <p:sldMasterId id="2147484308" r:id="rId32"/>
    <p:sldMasterId id="2147484320" r:id="rId33"/>
    <p:sldMasterId id="2147484332" r:id="rId34"/>
    <p:sldMasterId id="2147484344" r:id="rId35"/>
    <p:sldMasterId id="2147484356" r:id="rId36"/>
    <p:sldMasterId id="2147484368" r:id="rId37"/>
  </p:sldMasterIdLst>
  <p:notesMasterIdLst>
    <p:notesMasterId r:id="rId155"/>
  </p:notesMasterIdLst>
  <p:sldIdLst>
    <p:sldId id="9923" r:id="rId38"/>
    <p:sldId id="9877" r:id="rId39"/>
    <p:sldId id="9934" r:id="rId40"/>
    <p:sldId id="9935" r:id="rId41"/>
    <p:sldId id="9936" r:id="rId42"/>
    <p:sldId id="256" r:id="rId43"/>
    <p:sldId id="9838" r:id="rId44"/>
    <p:sldId id="9839" r:id="rId45"/>
    <p:sldId id="9840" r:id="rId46"/>
    <p:sldId id="9841" r:id="rId47"/>
    <p:sldId id="9842" r:id="rId48"/>
    <p:sldId id="9843" r:id="rId49"/>
    <p:sldId id="9844" r:id="rId50"/>
    <p:sldId id="9845" r:id="rId51"/>
    <p:sldId id="9924" r:id="rId52"/>
    <p:sldId id="2146" r:id="rId53"/>
    <p:sldId id="9520" r:id="rId54"/>
    <p:sldId id="1982" r:id="rId55"/>
    <p:sldId id="9928" r:id="rId56"/>
    <p:sldId id="9929" r:id="rId57"/>
    <p:sldId id="9903" r:id="rId58"/>
    <p:sldId id="9930" r:id="rId59"/>
    <p:sldId id="9925" r:id="rId60"/>
    <p:sldId id="9846" r:id="rId61"/>
    <p:sldId id="9847" r:id="rId62"/>
    <p:sldId id="9848" r:id="rId63"/>
    <p:sldId id="9849" r:id="rId64"/>
    <p:sldId id="9850" r:id="rId65"/>
    <p:sldId id="9851" r:id="rId66"/>
    <p:sldId id="9852" r:id="rId67"/>
    <p:sldId id="9853" r:id="rId68"/>
    <p:sldId id="9926" r:id="rId69"/>
    <p:sldId id="9855" r:id="rId70"/>
    <p:sldId id="9856" r:id="rId71"/>
    <p:sldId id="9857" r:id="rId72"/>
    <p:sldId id="9858" r:id="rId73"/>
    <p:sldId id="9859" r:id="rId74"/>
    <p:sldId id="9860" r:id="rId75"/>
    <p:sldId id="9861" r:id="rId76"/>
    <p:sldId id="9862" r:id="rId77"/>
    <p:sldId id="9883" r:id="rId78"/>
    <p:sldId id="9835" r:id="rId79"/>
    <p:sldId id="9863" r:id="rId80"/>
    <p:sldId id="9864" r:id="rId81"/>
    <p:sldId id="9931" r:id="rId82"/>
    <p:sldId id="9866" r:id="rId83"/>
    <p:sldId id="9932" r:id="rId84"/>
    <p:sldId id="9868" r:id="rId85"/>
    <p:sldId id="9933" r:id="rId86"/>
    <p:sldId id="9927" r:id="rId87"/>
    <p:sldId id="9937" r:id="rId88"/>
    <p:sldId id="9938" r:id="rId89"/>
    <p:sldId id="9945" r:id="rId90"/>
    <p:sldId id="9939" r:id="rId91"/>
    <p:sldId id="9946" r:id="rId92"/>
    <p:sldId id="9947" r:id="rId93"/>
    <p:sldId id="9941" r:id="rId94"/>
    <p:sldId id="9948" r:id="rId95"/>
    <p:sldId id="9949" r:id="rId96"/>
    <p:sldId id="9943" r:id="rId97"/>
    <p:sldId id="9950" r:id="rId98"/>
    <p:sldId id="9951" r:id="rId99"/>
    <p:sldId id="9837" r:id="rId100"/>
    <p:sldId id="9756" r:id="rId101"/>
    <p:sldId id="9899" r:id="rId102"/>
    <p:sldId id="9885" r:id="rId103"/>
    <p:sldId id="9886" r:id="rId104"/>
    <p:sldId id="9887" r:id="rId105"/>
    <p:sldId id="9888" r:id="rId106"/>
    <p:sldId id="9889" r:id="rId107"/>
    <p:sldId id="9890" r:id="rId108"/>
    <p:sldId id="9891" r:id="rId109"/>
    <p:sldId id="9892" r:id="rId110"/>
    <p:sldId id="9893" r:id="rId111"/>
    <p:sldId id="9894" r:id="rId112"/>
    <p:sldId id="9895" r:id="rId113"/>
    <p:sldId id="9896" r:id="rId114"/>
    <p:sldId id="9897" r:id="rId115"/>
    <p:sldId id="9898" r:id="rId116"/>
    <p:sldId id="9902" r:id="rId117"/>
    <p:sldId id="9805" r:id="rId118"/>
    <p:sldId id="9952" r:id="rId119"/>
    <p:sldId id="9804" r:id="rId120"/>
    <p:sldId id="9954" r:id="rId121"/>
    <p:sldId id="9955" r:id="rId122"/>
    <p:sldId id="9806" r:id="rId123"/>
    <p:sldId id="9956" r:id="rId124"/>
    <p:sldId id="9957" r:id="rId125"/>
    <p:sldId id="9911" r:id="rId126"/>
    <p:sldId id="9958" r:id="rId127"/>
    <p:sldId id="9959" r:id="rId128"/>
    <p:sldId id="9953" r:id="rId129"/>
    <p:sldId id="9960" r:id="rId130"/>
    <p:sldId id="9961" r:id="rId131"/>
    <p:sldId id="9669" r:id="rId132"/>
    <p:sldId id="9901" r:id="rId133"/>
    <p:sldId id="9384" r:id="rId134"/>
    <p:sldId id="2344" r:id="rId135"/>
    <p:sldId id="9920" r:id="rId136"/>
    <p:sldId id="9692" r:id="rId137"/>
    <p:sldId id="9807" r:id="rId138"/>
    <p:sldId id="9963" r:id="rId139"/>
    <p:sldId id="9915" r:id="rId140"/>
    <p:sldId id="9964" r:id="rId141"/>
    <p:sldId id="9900" r:id="rId142"/>
    <p:sldId id="9514" r:id="rId143"/>
    <p:sldId id="9828" r:id="rId144"/>
    <p:sldId id="9796" r:id="rId145"/>
    <p:sldId id="9829" r:id="rId146"/>
    <p:sldId id="9968" r:id="rId147"/>
    <p:sldId id="9831" r:id="rId148"/>
    <p:sldId id="9969" r:id="rId149"/>
    <p:sldId id="9965" r:id="rId150"/>
    <p:sldId id="9970" r:id="rId151"/>
    <p:sldId id="9966" r:id="rId152"/>
    <p:sldId id="9971" r:id="rId153"/>
    <p:sldId id="9967" r:id="rId1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0.xml"/><Relationship Id="rId21" Type="http://schemas.openxmlformats.org/officeDocument/2006/relationships/slideMaster" Target="slideMasters/slideMaster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112" Type="http://schemas.openxmlformats.org/officeDocument/2006/relationships/slide" Target="slides/slide75.xml"/><Relationship Id="rId133" Type="http://schemas.openxmlformats.org/officeDocument/2006/relationships/slide" Target="slides/slide96.xml"/><Relationship Id="rId138" Type="http://schemas.openxmlformats.org/officeDocument/2006/relationships/slide" Target="slides/slide101.xml"/><Relationship Id="rId154" Type="http://schemas.openxmlformats.org/officeDocument/2006/relationships/slide" Target="slides/slide117.xml"/><Relationship Id="rId159"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6.xml"/><Relationship Id="rId58" Type="http://schemas.openxmlformats.org/officeDocument/2006/relationships/slide" Target="slides/slide21.xml"/><Relationship Id="rId74" Type="http://schemas.openxmlformats.org/officeDocument/2006/relationships/slide" Target="slides/slide37.xml"/><Relationship Id="rId79" Type="http://schemas.openxmlformats.org/officeDocument/2006/relationships/slide" Target="slides/slide42.xml"/><Relationship Id="rId102" Type="http://schemas.openxmlformats.org/officeDocument/2006/relationships/slide" Target="slides/slide65.xml"/><Relationship Id="rId123" Type="http://schemas.openxmlformats.org/officeDocument/2006/relationships/slide" Target="slides/slide86.xml"/><Relationship Id="rId128" Type="http://schemas.openxmlformats.org/officeDocument/2006/relationships/slide" Target="slides/slide91.xml"/><Relationship Id="rId144" Type="http://schemas.openxmlformats.org/officeDocument/2006/relationships/slide" Target="slides/slide107.xml"/><Relationship Id="rId149" Type="http://schemas.openxmlformats.org/officeDocument/2006/relationships/slide" Target="slides/slide112.xml"/><Relationship Id="rId5" Type="http://schemas.openxmlformats.org/officeDocument/2006/relationships/slideMaster" Target="slideMasters/slideMaster5.xml"/><Relationship Id="rId90" Type="http://schemas.openxmlformats.org/officeDocument/2006/relationships/slide" Target="slides/slide53.xml"/><Relationship Id="rId95" Type="http://schemas.openxmlformats.org/officeDocument/2006/relationships/slide" Target="slides/slide5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113" Type="http://schemas.openxmlformats.org/officeDocument/2006/relationships/slide" Target="slides/slide76.xml"/><Relationship Id="rId118" Type="http://schemas.openxmlformats.org/officeDocument/2006/relationships/slide" Target="slides/slide81.xml"/><Relationship Id="rId134" Type="http://schemas.openxmlformats.org/officeDocument/2006/relationships/slide" Target="slides/slide97.xml"/><Relationship Id="rId139" Type="http://schemas.openxmlformats.org/officeDocument/2006/relationships/slide" Target="slides/slide102.xml"/><Relationship Id="rId80" Type="http://schemas.openxmlformats.org/officeDocument/2006/relationships/slide" Target="slides/slide43.xml"/><Relationship Id="rId85" Type="http://schemas.openxmlformats.org/officeDocument/2006/relationships/slide" Target="slides/slide48.xml"/><Relationship Id="rId150" Type="http://schemas.openxmlformats.org/officeDocument/2006/relationships/slide" Target="slides/slide113.xml"/><Relationship Id="rId155"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1.xml"/><Relationship Id="rId59" Type="http://schemas.openxmlformats.org/officeDocument/2006/relationships/slide" Target="slides/slide22.xml"/><Relationship Id="rId103" Type="http://schemas.openxmlformats.org/officeDocument/2006/relationships/slide" Target="slides/slide66.xml"/><Relationship Id="rId108" Type="http://schemas.openxmlformats.org/officeDocument/2006/relationships/slide" Target="slides/slide71.xml"/><Relationship Id="rId124" Type="http://schemas.openxmlformats.org/officeDocument/2006/relationships/slide" Target="slides/slide87.xml"/><Relationship Id="rId129" Type="http://schemas.openxmlformats.org/officeDocument/2006/relationships/slide" Target="slides/slide92.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slide" Target="slides/slide59.xml"/><Relationship Id="rId111" Type="http://schemas.openxmlformats.org/officeDocument/2006/relationships/slide" Target="slides/slide74.xml"/><Relationship Id="rId132" Type="http://schemas.openxmlformats.org/officeDocument/2006/relationships/slide" Target="slides/slide95.xml"/><Relationship Id="rId140" Type="http://schemas.openxmlformats.org/officeDocument/2006/relationships/slide" Target="slides/slide103.xml"/><Relationship Id="rId145" Type="http://schemas.openxmlformats.org/officeDocument/2006/relationships/slide" Target="slides/slide108.xml"/><Relationship Id="rId153" Type="http://schemas.openxmlformats.org/officeDocument/2006/relationships/slide" Target="slides/slide1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6" Type="http://schemas.openxmlformats.org/officeDocument/2006/relationships/slide" Target="slides/slide69.xml"/><Relationship Id="rId114" Type="http://schemas.openxmlformats.org/officeDocument/2006/relationships/slide" Target="slides/slide77.xml"/><Relationship Id="rId119" Type="http://schemas.openxmlformats.org/officeDocument/2006/relationships/slide" Target="slides/slide82.xml"/><Relationship Id="rId127"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122" Type="http://schemas.openxmlformats.org/officeDocument/2006/relationships/slide" Target="slides/slide85.xml"/><Relationship Id="rId130" Type="http://schemas.openxmlformats.org/officeDocument/2006/relationships/slide" Target="slides/slide93.xml"/><Relationship Id="rId135" Type="http://schemas.openxmlformats.org/officeDocument/2006/relationships/slide" Target="slides/slide98.xml"/><Relationship Id="rId143" Type="http://schemas.openxmlformats.org/officeDocument/2006/relationships/slide" Target="slides/slide106.xml"/><Relationship Id="rId148" Type="http://schemas.openxmlformats.org/officeDocument/2006/relationships/slide" Target="slides/slide111.xml"/><Relationship Id="rId151" Type="http://schemas.openxmlformats.org/officeDocument/2006/relationships/slide" Target="slides/slide114.xml"/><Relationship Id="rId15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109" Type="http://schemas.openxmlformats.org/officeDocument/2006/relationships/slide" Target="slides/slide72.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120" Type="http://schemas.openxmlformats.org/officeDocument/2006/relationships/slide" Target="slides/slide83.xml"/><Relationship Id="rId125" Type="http://schemas.openxmlformats.org/officeDocument/2006/relationships/slide" Target="slides/slide88.xml"/><Relationship Id="rId141" Type="http://schemas.openxmlformats.org/officeDocument/2006/relationships/slide" Target="slides/slide104.xml"/><Relationship Id="rId146" Type="http://schemas.openxmlformats.org/officeDocument/2006/relationships/slide" Target="slides/slide109.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110" Type="http://schemas.openxmlformats.org/officeDocument/2006/relationships/slide" Target="slides/slide73.xml"/><Relationship Id="rId115" Type="http://schemas.openxmlformats.org/officeDocument/2006/relationships/slide" Target="slides/slide78.xml"/><Relationship Id="rId131" Type="http://schemas.openxmlformats.org/officeDocument/2006/relationships/slide" Target="slides/slide94.xml"/><Relationship Id="rId136" Type="http://schemas.openxmlformats.org/officeDocument/2006/relationships/slide" Target="slides/slide99.xml"/><Relationship Id="rId157" Type="http://schemas.openxmlformats.org/officeDocument/2006/relationships/viewProps" Target="viewProps.xml"/><Relationship Id="rId61" Type="http://schemas.openxmlformats.org/officeDocument/2006/relationships/slide" Target="slides/slide24.xml"/><Relationship Id="rId82" Type="http://schemas.openxmlformats.org/officeDocument/2006/relationships/slide" Target="slides/slide45.xml"/><Relationship Id="rId152" Type="http://schemas.openxmlformats.org/officeDocument/2006/relationships/slide" Target="slides/slide11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9.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126" Type="http://schemas.openxmlformats.org/officeDocument/2006/relationships/slide" Target="slides/slide89.xml"/><Relationship Id="rId147" Type="http://schemas.openxmlformats.org/officeDocument/2006/relationships/slide" Target="slides/slide110.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slide" Target="slides/slide56.xml"/><Relationship Id="rId98" Type="http://schemas.openxmlformats.org/officeDocument/2006/relationships/slide" Target="slides/slide61.xml"/><Relationship Id="rId121" Type="http://schemas.openxmlformats.org/officeDocument/2006/relationships/slide" Target="slides/slide84.xml"/><Relationship Id="rId142" Type="http://schemas.openxmlformats.org/officeDocument/2006/relationships/slide" Target="slides/slide10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9.xml"/><Relationship Id="rId67" Type="http://schemas.openxmlformats.org/officeDocument/2006/relationships/slide" Target="slides/slide30.xml"/><Relationship Id="rId116" Type="http://schemas.openxmlformats.org/officeDocument/2006/relationships/slide" Target="slides/slide79.xml"/><Relationship Id="rId137" Type="http://schemas.openxmlformats.org/officeDocument/2006/relationships/slide" Target="slides/slide100.xml"/><Relationship Id="rId15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image" Target="../media/image1.jpg"/><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3.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image" Target="../media/image1.jpg"/><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4.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jp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5.xml"/><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1.jp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6.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image" Target="../media/image1.jp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7.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6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73.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4.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1.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5.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34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14.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3.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4.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35.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chemeClr val="bg1"/>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chemeClr val="bg1"/>
                </a:solidFill>
                <a:effectLst>
                  <a:outerShdw blurRad="38100" dist="38100" dir="2700000" algn="tl">
                    <a:srgbClr val="000000">
                      <a:alpha val="43137"/>
                    </a:srgbClr>
                  </a:outerShdw>
                </a:effectLst>
                <a:latin typeface="+mj-lt"/>
              </a:rPr>
            </a:br>
            <a:r>
              <a:rPr lang="en-US" sz="48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800" b="1">
                <a:solidFill>
                  <a:schemeClr val="bg1"/>
                </a:solidFill>
                <a:effectLst>
                  <a:outerShdw blurRad="38100" dist="38100" dir="2700000" algn="tl">
                    <a:srgbClr val="000000">
                      <a:alpha val="43137"/>
                    </a:srgbClr>
                  </a:outerShdw>
                </a:effectLst>
                <a:latin typeface="+mj-lt"/>
              </a:rPr>
              <a:t>xin tuôn tràn trên các Mục tử</a:t>
            </a:r>
            <a:r>
              <a:rPr lang="en-US" sz="4800" b="1">
                <a:solidFill>
                  <a:schemeClr val="bg1"/>
                </a:solidFill>
                <a:effectLst>
                  <a:outerShdw blurRad="38100" dist="38100" dir="2700000" algn="tl">
                    <a:srgbClr val="000000">
                      <a:alpha val="43137"/>
                    </a:srgbClr>
                  </a:outerShdw>
                </a:effectLst>
                <a:latin typeface="+mj-lt"/>
              </a:rPr>
              <a:t> </a:t>
            </a:r>
            <a:r>
              <a:rPr lang="vi-VN" sz="4800" b="1">
                <a:solidFill>
                  <a:schemeClr val="bg1"/>
                </a:solidFill>
                <a:effectLst>
                  <a:outerShdw blurRad="38100" dist="38100" dir="2700000" algn="tl">
                    <a:srgbClr val="000000">
                      <a:alpha val="43137"/>
                    </a:srgbClr>
                  </a:outerShdw>
                </a:effectLst>
                <a:latin typeface="+mj-lt"/>
              </a:rPr>
              <a:t> ơn khôn ngoan và thông hiểu,</a:t>
            </a:r>
            <a:r>
              <a:rPr lang="en-US" sz="4800" b="1">
                <a:solidFill>
                  <a:schemeClr val="bg1"/>
                </a:solidFill>
                <a:effectLst>
                  <a:outerShdw blurRad="38100" dist="38100" dir="2700000" algn="tl">
                    <a:srgbClr val="000000">
                      <a:alpha val="43137"/>
                    </a:srgbClr>
                  </a:outerShdw>
                </a:effectLst>
                <a:latin typeface="+mj-lt"/>
              </a:rPr>
              <a:t>  </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Ôi bao mừng vui này đây Chúa đã sống lại. Hiển vinh sáng láng Chúa nay thật đã sống. Chúa ban thần khí của Thánh Thần cho các ông. Ngài sẽ ủi an và tặng nguồn ơn Thánh Linh.</a:t>
            </a:r>
            <a:endParaRPr lang="en-US" sz="45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Ra đi mọi nơi niềm vui gieo rắc Tin Mừng. Vì đây có Chúa Thánh Linh Ngài cùng bước. Dắt ta vượt thắng ngàn khốn cùng vây khắp nơi. Và những khổ đau thành ngàn niềm vui chứa chan.</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ơn Thần Linh dủ thương thánh hóa muôn lòng. Nhận ra Thiên Chúa hiến thân phụng sự Chúa. Rắc gieo tình Chúa vào chốn khổ đau tối tăm. Cho khắp mọi nơi bùng lên ngọn lửa mến yêu.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endPar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endPar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chemeClr val="bg1"/>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chemeClr val="bg1"/>
                </a:solidFill>
                <a:effectLst>
                  <a:outerShdw blurRad="38100" dist="38100" dir="2700000" algn="tl">
                    <a:srgbClr val="000000">
                      <a:alpha val="43137"/>
                    </a:srgbClr>
                  </a:outerShdw>
                </a:effectLst>
                <a:latin typeface="+mj-lt"/>
              </a:rPr>
            </a:br>
            <a:r>
              <a:rPr lang="en-US" sz="5400" b="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1">
                <a:solidFill>
                  <a:schemeClr val="bg1"/>
                </a:solidFill>
                <a:effectLst>
                  <a:outerShdw blurRad="38100" dist="38100" dir="2700000" algn="tl">
                    <a:srgbClr val="000000">
                      <a:alpha val="43137"/>
                    </a:srgbClr>
                  </a:outerShdw>
                </a:effectLst>
                <a:latin typeface="+mj-lt"/>
              </a:rPr>
              <a:t> </a:t>
            </a:r>
            <a:r>
              <a:rPr lang="vi-VN" sz="5400" b="1">
                <a:solidFill>
                  <a:schemeClr val="bg1"/>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48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cho mãi một đời, lời thương mến bừng trong trái tim, tìm 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0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Xin cho bước chân người dù gian khó được đi đến nơi. Đời héo hát không ngừng lên tiếng hát. Đời an vui luôn tựa nương tình Ngài khắp ngàn nơi.</a:t>
            </a:r>
          </a:p>
        </p:txBody>
      </p:sp>
    </p:spTree>
    <p:extLst>
      <p:ext uri="{BB962C8B-B14F-4D97-AF65-F5344CB8AC3E}">
        <p14:creationId xmlns:p14="http://schemas.microsoft.com/office/powerpoint/2010/main" val="22412024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5400" b="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soi sáng tâm hồn lời chân chính lòng không dối gian. Để tiếng nói loan truyền ơn cứu rỗi. Để đôi tay đưa tìm trao cuộc đời tiếng cười vui.</a:t>
            </a:r>
          </a:p>
        </p:txBody>
      </p:sp>
    </p:spTree>
    <p:extLst>
      <p:ext uri="{BB962C8B-B14F-4D97-AF65-F5344CB8AC3E}">
        <p14:creationId xmlns:p14="http://schemas.microsoft.com/office/powerpoint/2010/main" val="42700276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endParaRPr lang="vi-VN" sz="54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chemeClr val="bg1"/>
                </a:solidFill>
                <a:effectLst>
                  <a:outerShdw blurRad="38100" dist="38100" dir="2700000" algn="tl">
                    <a:srgbClr val="000000">
                      <a:alpha val="43137"/>
                    </a:srgbClr>
                  </a:outerShdw>
                </a:effectLst>
                <a:latin typeface="+mj-lt"/>
              </a:rPr>
              <a:t>Các giáo phận Việt Nam chúng</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con</a:t>
            </a:r>
            <a:r>
              <a:rPr lang="en-US" b="1">
                <a:solidFill>
                  <a:schemeClr val="bg1"/>
                </a:solidFill>
                <a:effectLst>
                  <a:outerShdw blurRad="38100" dist="38100" dir="2700000" algn="tl">
                    <a:srgbClr val="000000">
                      <a:alpha val="43137"/>
                    </a:srgbClr>
                  </a:outerShdw>
                </a:effectLst>
                <a:latin typeface="+mj-lt"/>
                <a:cs typeface="Times New Roman" pitchFamily="18" charset="0"/>
              </a:rPr>
              <a:t>,</a:t>
            </a:r>
            <a:r>
              <a:rPr lang="vi-VN" b="1">
                <a:solidFill>
                  <a:schemeClr val="bg1"/>
                </a:solidFill>
                <a:effectLst>
                  <a:outerShdw blurRad="38100" dist="38100" dir="2700000" algn="tl">
                    <a:srgbClr val="000000">
                      <a:alpha val="43137"/>
                    </a:srgbClr>
                  </a:outerShdw>
                </a:effectLst>
                <a:latin typeface="+mj-lt"/>
              </a:rPr>
              <a:t/>
            </a:r>
            <a:br>
              <a:rPr lang="vi-VN" b="1">
                <a:solidFill>
                  <a:schemeClr val="bg1"/>
                </a:solidFill>
                <a:effectLst>
                  <a:outerShdw blurRad="38100" dist="38100" dir="2700000" algn="tl">
                    <a:srgbClr val="000000">
                      <a:alpha val="43137"/>
                    </a:srgbClr>
                  </a:outerShdw>
                </a:effectLst>
                <a:latin typeface="+mj-lt"/>
              </a:rPr>
            </a:br>
            <a:r>
              <a:rPr lang="vi-VN" b="1">
                <a:solidFill>
                  <a:schemeClr val="bg1"/>
                </a:solidFill>
                <a:effectLst>
                  <a:outerShdw blurRad="38100" dist="38100" dir="2700000" algn="tl">
                    <a:srgbClr val="000000">
                      <a:alpha val="43137"/>
                    </a:srgbClr>
                  </a:outerShdw>
                </a:effectLst>
                <a:latin typeface="+mj-lt"/>
              </a:rPr>
              <a:t>luôn muốn cùng chung nhịp bước với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Hội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Thánh</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hoàn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vũ,</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xin cho chúng con</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chemeClr val="bg1"/>
                </a:solidFill>
                <a:effectLst>
                  <a:outerShdw blurRad="38100" dist="38100" dir="2700000" algn="tl">
                    <a:srgbClr val="000000">
                      <a:alpha val="43137"/>
                    </a:srgbClr>
                  </a:outerShdw>
                </a:effectLst>
                <a:latin typeface="+mj-lt"/>
              </a:rPr>
              <a:t> </a:t>
            </a:r>
            <a:r>
              <a:rPr lang="vi-VN" b="1">
                <a:solidFill>
                  <a:schemeClr val="bg1"/>
                </a:solidFill>
                <a:effectLst>
                  <a:outerShdw blurRad="38100" dist="38100" dir="2700000" algn="tl">
                    <a:srgbClr val="000000">
                      <a:alpha val="43137"/>
                    </a:srgbClr>
                  </a:outerShdw>
                </a:effectLst>
                <a:latin typeface="+mj-lt"/>
              </a:rPr>
              <a:t>ngày càng ý thức hơn về tình hiệp thông,</a:t>
            </a:r>
            <a:endParaRPr lang="en-US"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chemeClr val="bg1"/>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chemeClr val="bg1"/>
                </a:solidFill>
                <a:effectLst>
                  <a:outerShdw blurRad="38100" dist="38100" dir="2700000" algn="tl">
                    <a:srgbClr val="000000">
                      <a:alpha val="43137"/>
                    </a:srgbClr>
                  </a:outerShdw>
                </a:effectLst>
                <a:latin typeface="+mj-lt"/>
              </a:rPr>
            </a:br>
            <a:r>
              <a:rPr lang="en-US" sz="4900" b="1">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4900" b="1">
                <a:solidFill>
                  <a:schemeClr val="bg1"/>
                </a:solidFill>
                <a:effectLst>
                  <a:outerShdw blurRad="38100" dist="38100" dir="2700000" algn="tl">
                    <a:srgbClr val="000000">
                      <a:alpha val="43137"/>
                    </a:srgbClr>
                  </a:outerShdw>
                </a:effectLst>
                <a:latin typeface="+mj-lt"/>
              </a:rPr>
              <a:t>Nhờ lời chuyển cầu của Đức Trinh</a:t>
            </a:r>
            <a:r>
              <a:rPr lang="en-US" sz="4900" b="1">
                <a:solidFill>
                  <a:schemeClr val="bg1"/>
                </a:solidFill>
                <a:effectLst>
                  <a:outerShdw blurRad="38100" dist="38100" dir="2700000" algn="tl">
                    <a:srgbClr val="000000">
                      <a:alpha val="43137"/>
                    </a:srgbClr>
                  </a:outerShdw>
                </a:effectLst>
                <a:latin typeface="+mj-lt"/>
              </a:rPr>
              <a:t> </a:t>
            </a:r>
            <a:r>
              <a:rPr lang="en-US" sz="4900" b="1">
                <a:solidFill>
                  <a:schemeClr val="bg1"/>
                </a:solidFill>
                <a:effectLst>
                  <a:outerShdw blurRad="38100" dist="38100" dir="2700000" algn="tl">
                    <a:srgbClr val="000000">
                      <a:alpha val="43137"/>
                    </a:srgbClr>
                  </a:outerShdw>
                </a:effectLst>
                <a:latin typeface="+mj-lt"/>
                <a:cs typeface="Times New Roman" pitchFamily="18" charset="0"/>
              </a:rPr>
              <a:t>Nữ Maria, </a:t>
            </a:r>
            <a:r>
              <a:rPr lang="vi-VN" sz="4900" b="1">
                <a:solidFill>
                  <a:schemeClr val="bg1"/>
                </a:solidFill>
                <a:effectLst>
                  <a:outerShdw blurRad="38100" dist="38100" dir="2700000" algn="tl">
                    <a:srgbClr val="000000">
                      <a:alpha val="43137"/>
                    </a:srgbClr>
                  </a:outerShdw>
                </a:effectLst>
                <a:latin typeface="+mj-lt"/>
              </a:rPr>
              <a:t>Nữ Vương các Tông đồ</a:t>
            </a:r>
            <a:r>
              <a:rPr lang="en-US" sz="4900" b="1">
                <a:solidFill>
                  <a:schemeClr val="bg1"/>
                </a:solidFill>
                <a:effectLst>
                  <a:outerShdw blurRad="38100" dist="38100" dir="2700000" algn="tl">
                    <a:srgbClr val="000000">
                      <a:alpha val="43137"/>
                    </a:srgbClr>
                  </a:outerShdw>
                </a:effectLst>
                <a:latin typeface="+mj-lt"/>
              </a:rPr>
              <a:t> </a:t>
            </a:r>
            <a:r>
              <a:rPr lang="vi-VN" sz="4900" b="1">
                <a:solidFill>
                  <a:schemeClr val="bg1"/>
                </a:solidFill>
                <a:effectLst>
                  <a:outerShdw blurRad="38100" dist="38100" dir="2700000" algn="tl">
                    <a:srgbClr val="000000">
                      <a:alpha val="43137"/>
                    </a:srgbClr>
                  </a:outerShdw>
                </a:effectLst>
                <a:latin typeface="+mj-lt"/>
              </a:rPr>
              <a:t>và là Mẹ của Hội Thánh,</a:t>
            </a:r>
            <a:endParaRPr lang="en-US" sz="4900" b="1">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chemeClr val="bg1"/>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endParaRPr lang="en-US" sz="52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i="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 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a:solidFill>
                  <a:schemeClr val="bg1"/>
                </a:solidFill>
                <a:effectLst>
                  <a:outerShdw blurRad="38100" dist="38100" dir="2700000" algn="tl">
                    <a:srgbClr val="000000">
                      <a:alpha val="43137"/>
                    </a:srgbClr>
                  </a:outerShdw>
                </a:effectLst>
                <a:latin typeface="+mj-lt"/>
              </a:rPr>
              <a:t> </a:t>
            </a:r>
            <a:r>
              <a:rPr lang="vi-VN" sz="4000" b="1">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r>
              <a:rPr lang="vi-VN" sz="4000" b="1" smtClean="0">
                <a:solidFill>
                  <a:schemeClr val="bg1"/>
                </a:solidFill>
                <a:effectLst>
                  <a:outerShdw blurRad="38100" dist="38100" dir="2700000" algn="tl">
                    <a:srgbClr val="000000">
                      <a:alpha val="43137"/>
                    </a:srgbClr>
                  </a:outerShdw>
                </a:effectLst>
                <a:latin typeface="+mj-lt"/>
              </a:rPr>
              <a:t>.</a:t>
            </a:r>
            <a:endParaRPr lang="vi-VN" sz="4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a:solidFill>
                  <a:schemeClr val="bg1"/>
                </a:solidFill>
                <a:effectLst>
                  <a:outerShdw blurRad="38100" dist="38100" dir="2700000" algn="tl">
                    <a:srgbClr val="000000">
                      <a:alpha val="43137"/>
                    </a:srgbClr>
                  </a:outerShdw>
                </a:effectLst>
                <a:latin typeface="+mj-lt"/>
              </a:rPr>
              <a:t> </a:t>
            </a:r>
            <a:r>
              <a:rPr lang="vi-VN" sz="3900" b="1">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endParaRPr lang="vi-VN" sz="3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smtClean="0">
                <a:solidFill>
                  <a:srgbClr val="FFFF00"/>
                </a:solidFill>
                <a:latin typeface="+mj-lt"/>
                <a:cs typeface="Times New Roman" panose="02020603050405020304" pitchFamily="18" charset="0"/>
              </a:rPr>
              <a:t>Và </a:t>
            </a:r>
            <a:r>
              <a:rPr lang="vi-VN" sz="5400" b="1">
                <a:solidFill>
                  <a:srgbClr val="FFFF00"/>
                </a:solidFill>
                <a:latin typeface="+mj-lt"/>
                <a:cs typeface="Times New Roman" panose="02020603050405020304" pitchFamily="18" charset="0"/>
              </a:rPr>
              <a:t>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smtClean="0">
                <a:solidFill>
                  <a:srgbClr val="FFFF00"/>
                </a:solidFill>
                <a:effectLst>
                  <a:outerShdw blurRad="38100" dist="38100" dir="2700000" algn="tl">
                    <a:srgbClr val="000000">
                      <a:alpha val="43137"/>
                    </a:srgbClr>
                  </a:outerShdw>
                </a:effectLst>
                <a:latin typeface="+mj-lt"/>
                <a:cs typeface="Tahoma" pitchFamily="34" charset="0"/>
              </a:rPr>
            </a:br>
            <a:r>
              <a:rPr lang="en-US" sz="4800" b="1" smtClean="0">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u="sng">
                <a:solidFill>
                  <a:srgbClr val="FFFF00"/>
                </a:solidFill>
                <a:effectLst>
                  <a:outerShdw blurRad="38100" dist="38100" dir="2700000" algn="tl">
                    <a:srgbClr val="000000">
                      <a:alpha val="43137"/>
                    </a:srgbClr>
                  </a:outerShdw>
                </a:effectLst>
                <a:cs typeface="Times New Roman" pitchFamily="18" charset="0"/>
              </a:rPr>
              <a:t>:</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a:solidFill>
                  <a:schemeClr val="bg1"/>
                </a:solidFill>
                <a:latin typeface="+mn-lt"/>
              </a:rPr>
              <a:t>Xin sai Thánh Thần Chúa đến để Người đổi mới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Chúng ta đều đã chịu phép rửa trong cùng một Thần Khí</a:t>
            </a:r>
            <a:endParaRPr lang="en-US" sz="280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Ca Tiếp Liên</a:t>
            </a:r>
          </a:p>
          <a:p>
            <a:pPr eaLnBrk="1" hangingPunct="1">
              <a:lnSpc>
                <a:spcPct val="105000"/>
              </a:lnSpc>
              <a:defRPr/>
            </a:pPr>
            <a:r>
              <a:rPr lang="en-US" sz="4800" b="1" smtClean="0">
                <a:solidFill>
                  <a:srgbClr val="FFFF00"/>
                </a:solidFill>
                <a:effectLst>
                  <a:outerShdw blurRad="38100" dist="38100" dir="2700000" algn="tl">
                    <a:srgbClr val="000000">
                      <a:alpha val="43137"/>
                    </a:srgbClr>
                  </a:outerShdw>
                </a:effectLst>
                <a:latin typeface="+mj-lt"/>
                <a:cs typeface="Tahoma" pitchFamily="34" charset="0"/>
              </a:rPr>
              <a:t>Xin Sai Thánh Thần</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Lm. Vũ Đình Ân</a:t>
            </a:r>
          </a:p>
          <a:p>
            <a:pPr eaLnBrk="1" hangingPunct="1">
              <a:lnSpc>
                <a:spcPct val="105000"/>
              </a:lnSpc>
              <a:defRPr/>
            </a:pPr>
            <a:r>
              <a:rPr lang="en-US" sz="4800" b="1" i="1" smtClean="0">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a:solidFill>
                  <a:srgbClr val="FFFF00"/>
                </a:solidFill>
                <a:effectLst>
                  <a:outerShdw blurRad="38100" dist="38100" dir="2700000" algn="tl">
                    <a:srgbClr val="000000">
                      <a:alpha val="43137"/>
                    </a:srgbClr>
                  </a:outerShdw>
                </a:effectLst>
                <a:cs typeface="Times New Roman" pitchFamily="18" charset="0"/>
              </a:rPr>
              <a:t>:</a:t>
            </a:r>
            <a:r>
              <a:rPr lang="en-US" sz="5400" b="1">
                <a:solidFill>
                  <a:schemeClr val="bg1"/>
                </a:solidFill>
                <a:effectLst>
                  <a:outerShdw blurRad="38100" dist="38100" dir="2700000" algn="tl">
                    <a:srgbClr val="000000">
                      <a:alpha val="43137"/>
                    </a:srgbClr>
                  </a:outerShdw>
                </a:effectLst>
                <a:cs typeface="Times New Roman" pitchFamily="18" charset="0"/>
              </a:rPr>
              <a:t> </a:t>
            </a:r>
            <a:r>
              <a:rPr lang="en-US" sz="5400" b="1" smtClean="0">
                <a:solidFill>
                  <a:schemeClr val="bg1"/>
                </a:solidFill>
              </a:rPr>
              <a:t>Linh hồn tôi ơi, hãy chúc tụng Ngài ! Ngài quá ư vĩ đại dường bao. Đây địa cầu của Ngài, muôn vật của Ngài, đều do tay Ngài tạo rạ</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a:solidFill>
                  <a:schemeClr val="bg1"/>
                </a:solidFill>
                <a:effectLst>
                  <a:outerShdw blurRad="38100" dist="38100" dir="2700000" algn="tl">
                    <a:srgbClr val="000000">
                      <a:alpha val="43137"/>
                    </a:srgbClr>
                  </a:outerShdw>
                </a:effectLst>
                <a:latin typeface="+mn-lt"/>
                <a:cs typeface="Times New Roman" pitchFamily="18" charset="0"/>
              </a:rPr>
              <a:t> </a:t>
            </a:r>
            <a:r>
              <a:rPr lang="en-US" sz="5400" b="1">
                <a:solidFill>
                  <a:schemeClr val="bg1"/>
                </a:solidFill>
                <a:latin typeface="+mn-lt"/>
              </a:rPr>
              <a:t>K</a:t>
            </a:r>
            <a:r>
              <a:rPr lang="en-US" sz="5400" b="1" smtClean="0">
                <a:solidFill>
                  <a:schemeClr val="bg1"/>
                </a:solidFill>
                <a:latin typeface="+mn-lt"/>
              </a:rPr>
              <a:t>hi Ngài ra tay rút hết hơi đi thì chúng con trở về cõi chết. Nếu Ngài gửi hơi thở, chúng con được tạo thành, thành nên con người yêu thương. </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u="sng">
                <a:solidFill>
                  <a:srgbClr val="FFFF00"/>
                </a:solidFill>
                <a:effectLst>
                  <a:outerShdw blurRad="38100" dist="38100" dir="2700000" algn="tl">
                    <a:srgbClr val="000000">
                      <a:alpha val="43137"/>
                    </a:srgbClr>
                  </a:outerShdw>
                </a:effectLst>
                <a:cs typeface="Times New Roman" pitchFamily="18" charset="0"/>
              </a:rPr>
              <a:t>:</a:t>
            </a:r>
            <a:r>
              <a:rPr lang="en-US" sz="5400" b="1">
                <a:solidFill>
                  <a:schemeClr val="bg1"/>
                </a:solidFill>
                <a:effectLst>
                  <a:outerShdw blurRad="38100" dist="38100" dir="2700000" algn="tl">
                    <a:srgbClr val="000000">
                      <a:alpha val="43137"/>
                    </a:srgbClr>
                  </a:outerShdw>
                </a:effectLst>
                <a:cs typeface="Times New Roman" pitchFamily="18" charset="0"/>
              </a:rPr>
              <a:t> </a:t>
            </a:r>
            <a:r>
              <a:rPr lang="en-US" sz="5400" b="1" smtClean="0">
                <a:solidFill>
                  <a:schemeClr val="bg1"/>
                </a:solidFill>
              </a:rPr>
              <a:t>Muôn đời vinh quang, Chúa rất oai phong. Ngài khoác lên muôn vạn hào quang. Tiếng tôi ca khen Ngài muôn đời vẫn còn ngàn câu chúc tụng tung hô.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a:solidFill>
                  <a:srgbClr val="FFFF00"/>
                </a:solidFill>
                <a:effectLst>
                  <a:outerShdw blurRad="38100" dist="38100" dir="2700000" algn="tl">
                    <a:srgbClr val="000000">
                      <a:alpha val="43137"/>
                    </a:srgbClr>
                  </a:outerShdw>
                </a:effectLst>
                <a:cs typeface="Times New Roman" pitchFamily="18" charset="0"/>
              </a:rPr>
              <a:t>:</a:t>
            </a:r>
            <a:r>
              <a:rPr lang="en-US" sz="6000" b="1">
                <a:solidFill>
                  <a:schemeClr val="bg1"/>
                </a:solidFill>
                <a:effectLst>
                  <a:outerShdw blurRad="38100" dist="38100" dir="2700000" algn="tl">
                    <a:srgbClr val="000000">
                      <a:alpha val="43137"/>
                    </a:srgbClr>
                  </a:outerShdw>
                </a:effectLst>
                <a:cs typeface="Times New Roman" pitchFamily="18" charset="0"/>
              </a:rPr>
              <a:t> </a:t>
            </a:r>
            <a:r>
              <a:rPr lang="en-US" sz="6000" b="1" smtClean="0">
                <a:solidFill>
                  <a:schemeClr val="bg1"/>
                </a:solidFill>
                <a:effectLst>
                  <a:outerShdw blurRad="38100" dist="38100" dir="2700000" algn="tl">
                    <a:srgbClr val="000000">
                      <a:alpha val="43137"/>
                    </a:srgbClr>
                  </a:outerShdw>
                </a:effectLst>
                <a:cs typeface="Times New Roman" pitchFamily="18" charset="0"/>
              </a:rPr>
              <a:t>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bộ mặt trái đất.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FF00"/>
                </a:solidFill>
                <a:effectLst>
                  <a:outerShdw blurRad="38100" dist="38100" dir="2700000" algn="tl">
                    <a:srgbClr val="000000">
                      <a:alpha val="43137"/>
                    </a:srgbClr>
                  </a:outerShdw>
                </a:effectLst>
                <a:cs typeface="Times New Roman" pitchFamily="18" charset="0"/>
              </a:rPr>
              <a:t>**:</a:t>
            </a:r>
            <a:r>
              <a:rPr lang="en-US" sz="6000" b="1" smtClean="0">
                <a:solidFill>
                  <a:schemeClr val="bg1"/>
                </a:solidFill>
                <a:effectLst>
                  <a:outerShdw blurRad="38100" dist="38100" dir="2700000" algn="tl">
                    <a:srgbClr val="000000">
                      <a:alpha val="43137"/>
                    </a:srgbClr>
                  </a:outerShdw>
                </a:effectLst>
                <a:cs typeface="Times New Roman" pitchFamily="18" charset="0"/>
              </a:rPr>
              <a:t> Lạy Chúa ! </a:t>
            </a:r>
            <a:r>
              <a:rPr lang="vi-VN" sz="6000" b="1" smtClean="0">
                <a:solidFill>
                  <a:schemeClr val="bg1"/>
                </a:solidFill>
                <a:latin typeface="+mn-lt"/>
              </a:rPr>
              <a:t>Xin </a:t>
            </a:r>
            <a:r>
              <a:rPr lang="vi-VN" sz="6000" b="1">
                <a:solidFill>
                  <a:schemeClr val="bg1"/>
                </a:solidFill>
                <a:latin typeface="+mn-lt"/>
              </a:rPr>
              <a:t>sai Thánh Thần Chúa </a:t>
            </a:r>
            <a:r>
              <a:rPr lang="vi-VN" sz="6000" b="1" smtClean="0">
                <a:solidFill>
                  <a:schemeClr val="bg1"/>
                </a:solidFill>
                <a:latin typeface="+mn-lt"/>
              </a:rPr>
              <a:t>đến</a:t>
            </a:r>
            <a:r>
              <a:rPr lang="en-US" sz="6000" b="1" smtClean="0">
                <a:solidFill>
                  <a:schemeClr val="bg1"/>
                </a:solidFill>
                <a:latin typeface="+mn-lt"/>
              </a:rPr>
              <a:t>,</a:t>
            </a:r>
            <a:r>
              <a:rPr lang="vi-VN" sz="6000" b="1">
                <a:solidFill>
                  <a:schemeClr val="bg1"/>
                </a:solidFill>
                <a:latin typeface="+mn-lt"/>
              </a:rPr>
              <a:t> Xin sai Thánh Thần Chúa </a:t>
            </a:r>
            <a:r>
              <a:rPr lang="vi-VN" sz="6000" b="1" smtClean="0">
                <a:solidFill>
                  <a:schemeClr val="bg1"/>
                </a:solidFill>
                <a:latin typeface="+mn-lt"/>
              </a:rPr>
              <a:t>đến</a:t>
            </a:r>
            <a:r>
              <a:rPr lang="en-US" sz="6000" b="1" smtClean="0">
                <a:solidFill>
                  <a:schemeClr val="bg1"/>
                </a:solidFill>
                <a:latin typeface="+mn-lt"/>
              </a:rPr>
              <a:t>, xin canh tân canh tân địa cầu.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solidFill>
                  <a:schemeClr val="bg1"/>
                </a:solidFill>
                <a:effectLst>
                  <a:outerShdw blurRad="38100" dist="38100" dir="2700000" algn="tl">
                    <a:srgbClr val="000000">
                      <a:alpha val="43137"/>
                    </a:srgbClr>
                  </a:outerShdw>
                </a:effectLst>
                <a:latin typeface="+mj-lt"/>
              </a:rPr>
              <a:t/>
            </a:r>
            <a:br>
              <a:rPr lang="en-US" smtClean="0">
                <a:solidFill>
                  <a:schemeClr val="bg1"/>
                </a:solidFill>
                <a:effectLst>
                  <a:outerShdw blurRad="38100" dist="38100" dir="2700000" algn="tl">
                    <a:srgbClr val="000000">
                      <a:alpha val="43137"/>
                    </a:srgbClr>
                  </a:outerShdw>
                </a:effectLst>
                <a:latin typeface="+mj-lt"/>
              </a:rPr>
            </a:br>
            <a:endParaRPr lang="en-US" smtClean="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chemeClr val="bg1"/>
                </a:solidFill>
                <a:effectLst>
                  <a:outerShdw blurRad="38100" dist="38100" dir="2700000" algn="tl">
                    <a:srgbClr val="000000">
                      <a:alpha val="43137"/>
                    </a:srgbClr>
                  </a:outerShdw>
                </a:effectLst>
                <a:latin typeface="+mj-lt"/>
              </a:rPr>
              <a:t> C</a:t>
            </a:r>
            <a:r>
              <a:rPr lang="vi-VN" sz="5400" b="1" dirty="0" smtClean="0">
                <a:solidFill>
                  <a:schemeClr val="bg1"/>
                </a:solidFill>
                <a:effectLst>
                  <a:outerShdw blurRad="38100" dist="38100" dir="2700000" algn="tl">
                    <a:srgbClr val="000000">
                      <a:alpha val="43137"/>
                    </a:srgbClr>
                  </a:outerShdw>
                </a:effectLst>
                <a:latin typeface="+mj-lt"/>
              </a:rPr>
              <a:t>húa </a:t>
            </a:r>
            <a:r>
              <a:rPr lang="vi-VN" sz="5400" b="1" dirty="0">
                <a:solidFill>
                  <a:schemeClr val="bg1"/>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smtClean="0">
                <a:solidFill>
                  <a:srgbClr val="FFFF00"/>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FFFF00"/>
                </a:solidFill>
                <a:effectLst>
                  <a:outerShdw blurRad="38100" dist="38100" dir="2700000" algn="tl">
                    <a:srgbClr val="000000">
                      <a:alpha val="43137"/>
                    </a:srgbClr>
                  </a:outerShdw>
                </a:effectLst>
                <a:cs typeface="Times New Roman" pitchFamily="18" charset="0"/>
              </a:rPr>
              <a:t>Lễ</a:t>
            </a:r>
            <a:br>
              <a:rPr lang="en-US" sz="5400" b="1">
                <a:solidFill>
                  <a:srgbClr val="FFFF00"/>
                </a:solidFill>
                <a:effectLst>
                  <a:outerShdw blurRad="38100" dist="38100" dir="2700000" algn="tl">
                    <a:srgbClr val="000000">
                      <a:alpha val="43137"/>
                    </a:srgbClr>
                  </a:outerShdw>
                </a:effectLst>
                <a:cs typeface="Times New Roman" pitchFamily="18" charset="0"/>
              </a:rPr>
            </a:br>
            <a:r>
              <a:rPr lang="en-US" sz="3600" b="1" smtClean="0">
                <a:solidFill>
                  <a:srgbClr val="FFFF00"/>
                </a:solidFill>
                <a:effectLst>
                  <a:outerShdw blurRad="38100" dist="38100" dir="2700000" algn="tl">
                    <a:srgbClr val="000000">
                      <a:alpha val="43137"/>
                    </a:srgbClr>
                  </a:outerShdw>
                </a:effectLst>
                <a:cs typeface="Times New Roman" pitchFamily="18" charset="0"/>
              </a:rPr>
              <a:t>CA KHÚC TRẦM HƯƠNG</a:t>
            </a:r>
            <a:r>
              <a:rPr lang="en-US" sz="3600" b="1">
                <a:solidFill>
                  <a:srgbClr val="FFFF00"/>
                </a:solidFill>
                <a:effectLst>
                  <a:outerShdw blurRad="38100" dist="38100" dir="2700000" algn="tl">
                    <a:srgbClr val="000000">
                      <a:alpha val="43137"/>
                    </a:srgbClr>
                  </a:outerShdw>
                </a:effectLst>
                <a:cs typeface="Times New Roman" pitchFamily="18" charset="0"/>
              </a:rPr>
              <a:t/>
            </a:r>
            <a:br>
              <a:rPr lang="en-US" sz="3600" b="1">
                <a:solidFill>
                  <a:srgbClr val="FFFF00"/>
                </a:solidFill>
                <a:effectLst>
                  <a:outerShdw blurRad="38100" dist="38100" dir="2700000" algn="tl">
                    <a:srgbClr val="000000">
                      <a:alpha val="43137"/>
                    </a:srgbClr>
                  </a:outerShdw>
                </a:effectLst>
                <a:cs typeface="Times New Roman" pitchFamily="18" charset="0"/>
              </a:rPr>
            </a:br>
            <a:r>
              <a:rPr lang="en-US" sz="3600" b="1" i="1" smtClean="0">
                <a:solidFill>
                  <a:srgbClr val="FFFF00"/>
                </a:solidFill>
                <a:effectLst>
                  <a:outerShdw blurRad="38100" dist="38100" dir="2700000" algn="tl">
                    <a:srgbClr val="000000">
                      <a:alpha val="43137"/>
                    </a:srgbClr>
                  </a:outerShdw>
                </a:effectLst>
                <a:cs typeface="Times New Roman" pitchFamily="18" charset="0"/>
              </a:rPr>
              <a:t>Dao Kim</a:t>
            </a:r>
            <a:r>
              <a:rPr lang="en-US" sz="5400" b="1">
                <a:solidFill>
                  <a:srgbClr val="FFFF00"/>
                </a:solidFill>
                <a:effectLst>
                  <a:outerShdw blurRad="38100" dist="38100" dir="2700000" algn="tl">
                    <a:srgbClr val="000000">
                      <a:alpha val="43137"/>
                    </a:srgbClr>
                  </a:outerShdw>
                </a:effectLst>
                <a:cs typeface="Times New Roman" pitchFamily="18" charset="0"/>
              </a:rPr>
              <a:t/>
            </a:r>
            <a:br>
              <a:rPr lang="en-US" sz="5400" b="1">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rPr>
              <a:t>Chúa ơi bênh vực con luôn khỏi những quân gian thù hằng mưu ác hại con. Cánh tay con này vươn cao như đất mong mưa rào hồn con mong Chúa dường bao.</a:t>
            </a:r>
            <a:endParaRPr lang="en-US" altLang="en-US" sz="54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48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ơi con hằng trông mong được ở trong nhà Người ngày đêm suốt đời con. Lời cầu như trầm hương dâng ơn Thánh Chúa dạt dào dìu con lên tới đỉnh </a:t>
            </a:r>
            <a:r>
              <a:rPr lang="vi-VN" sz="48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8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 tụng Chúa tình thương yêu chân lý công minh Người vượt xa biếc ngàn mây. Chúa ơi! Như đỉnh Thiên Sơn công lý Chúa cao vời và phán quyết Chúa thẳng ngay.</a:t>
            </a:r>
            <a:endParaRPr lang="en-US" altLang="en-US" sz="4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chemeClr val="bg1"/>
                </a:solidFill>
                <a:effectLst>
                  <a:outerShdw blurRad="38100" dist="38100" dir="2700000" algn="tl">
                    <a:srgbClr val="000000">
                      <a:alpha val="43137"/>
                    </a:srgbClr>
                  </a:outerShdw>
                </a:effectLst>
                <a:latin typeface="+mj-lt"/>
              </a:rPr>
              <a:t>này chúng con đang </a:t>
            </a:r>
            <a:r>
              <a:rPr lang="en-US" sz="5900" b="1" dirty="0" err="1" smtClean="0">
                <a:solidFill>
                  <a:schemeClr val="bg1"/>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chemeClr val="bg1"/>
                </a:solidFill>
                <a:effectLst>
                  <a:outerShdw blurRad="38100" dist="38100" dir="2700000" algn="tl">
                    <a:srgbClr val="000000">
                      <a:alpha val="43137"/>
                    </a:srgbClr>
                  </a:outerShdw>
                </a:effectLst>
                <a:latin typeface="+mj-lt"/>
              </a:rPr>
              <a:t> </a:t>
            </a:r>
            <a:r>
              <a:rPr lang="vi-VN" sz="5900" b="1" dirty="0">
                <a:solidFill>
                  <a:schemeClr val="bg1"/>
                </a:solidFill>
                <a:effectLst>
                  <a:outerShdw blurRad="38100" dist="38100" dir="2700000" algn="tl">
                    <a:srgbClr val="000000">
                      <a:alpha val="43137"/>
                    </a:srgbClr>
                  </a:outerShdw>
                </a:effectLst>
                <a:latin typeface="+mj-lt"/>
              </a:rPr>
              <a:t>lời cầu nguyện cho các</a:t>
            </a:r>
            <a:br>
              <a:rPr lang="vi-VN" sz="5900" b="1" dirty="0">
                <a:solidFill>
                  <a:schemeClr val="bg1"/>
                </a:solidFill>
                <a:effectLst>
                  <a:outerShdw blurRad="38100" dist="38100" dir="2700000" algn="tl">
                    <a:srgbClr val="000000">
                      <a:alpha val="43137"/>
                    </a:srgbClr>
                  </a:outerShdw>
                </a:effectLst>
                <a:latin typeface="+mj-lt"/>
              </a:rPr>
            </a:b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Giám</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900" b="1" dirty="0" err="1">
                <a:solidFill>
                  <a:schemeClr val="bg1"/>
                </a:solidFill>
                <a:effectLst>
                  <a:outerShdw blurRad="38100" dist="38100" dir="2700000" algn="tl">
                    <a:srgbClr val="000000">
                      <a:alpha val="43137"/>
                    </a:srgbClr>
                  </a:outerShdw>
                </a:effectLst>
                <a:latin typeface="+mj-lt"/>
                <a:cs typeface="Times New Roman" pitchFamily="18" charset="0"/>
              </a:rPr>
              <a:t>mục</a:t>
            </a:r>
            <a:r>
              <a:rPr lang="en-US" sz="59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900" b="1" dirty="0">
                <a:solidFill>
                  <a:schemeClr val="bg1"/>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47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Kính mừng Chúa Trời Ngôi Cha cùng với Con Một Người là Đấng Cứu Chuộc ta. Thánh Thần chính là Ngôi Ba Đấng thánh hóa linh hồn ngợi khen Danh Chúa tình </a:t>
            </a:r>
            <a:r>
              <a:rPr lang="vi-VN" sz="47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7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1"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1504362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1" u="sng"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Chúa Xuống</a:t>
            </a:r>
            <a:endParaRPr lang="en-US" sz="5400" b="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 Hùng Cường – Viễn Xứ</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a:solidFill>
                  <a:schemeClr val="bg1"/>
                </a:solidFill>
                <a:effectLst>
                  <a:outerShdw blurRad="38100" dist="38100" dir="2700000" algn="tl">
                    <a:srgbClr val="000000">
                      <a:alpha val="43137"/>
                    </a:srgbClr>
                  </a:outerShdw>
                </a:effectLst>
                <a:latin typeface="+mj-lt"/>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Vào một buổi chiều của ngày thứ nhất trong tuần. Cửa phòng đóng kín các tông đồ sợ hãi. Chúa đã hiện đến và chúc bình an các ông.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 đã đưa tay và cạnh sườn còn vết thương</a:t>
            </a:r>
            <a:r>
              <a:rPr lang="vi-VN"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1" u="sng"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phục sinh ban niềm vui cho khắp nhân trần. Chúa đến ủi an Chúa ban tặng bình an của Chúa, Ngài thở hơi cho Thần Linh ngự xuống trên tông đồ. Thánh Thần Chúa xuống đổi thay mặt địa cầu.</a:t>
            </a:r>
            <a:endParaRPr lang="en-US" sz="44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2936</Words>
  <Application>Microsoft Office PowerPoint</Application>
  <PresentationFormat>On-screen Show (16:9)</PresentationFormat>
  <Paragraphs>158</Paragraphs>
  <Slides>117</Slides>
  <Notes>0</Notes>
  <HiddenSlides>0</HiddenSlides>
  <MMClips>0</MMClips>
  <ScaleCrop>false</ScaleCrop>
  <HeadingPairs>
    <vt:vector size="4" baseType="variant">
      <vt:variant>
        <vt:lpstr>Theme</vt:lpstr>
      </vt:variant>
      <vt:variant>
        <vt:i4>37</vt:i4>
      </vt:variant>
      <vt:variant>
        <vt:lpstr>Slide Titles</vt:lpstr>
      </vt:variant>
      <vt:variant>
        <vt:i4>117</vt:i4>
      </vt:variant>
    </vt:vector>
  </HeadingPairs>
  <TitlesOfParts>
    <vt:vector size="154"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14_Office Theme</vt:lpstr>
      <vt:lpstr>18_Office Theme</vt:lpstr>
      <vt:lpstr>21_Office Theme</vt:lpstr>
      <vt:lpstr>24_Office Theme</vt:lpstr>
      <vt:lpstr>8_Office Theme</vt:lpstr>
      <vt:lpstr>6_Office Theme</vt:lpstr>
      <vt:lpstr>3_Office Theme</vt:lpstr>
      <vt:lpstr>4_Office Theme</vt:lpstr>
      <vt:lpstr>13_Office Theme</vt:lpstr>
      <vt:lpstr>25_Office Theme</vt:lpstr>
      <vt:lpstr>27_Office Theme</vt:lpstr>
      <vt:lpstr>26_Office Theme</vt:lpstr>
      <vt:lpstr>28_Office Theme</vt:lpstr>
      <vt:lpstr>29_Office Theme</vt:lpstr>
      <vt:lpstr>30_Office Theme</vt:lpstr>
      <vt:lpstr>15_Office Theme</vt:lpstr>
      <vt:lpstr>16_Office Theme</vt:lpstr>
      <vt:lpstr>31_Office Theme</vt:lpstr>
      <vt:lpstr>32_Office Theme</vt:lpstr>
      <vt:lpstr>17_Office Theme</vt:lpstr>
      <vt:lpstr>19_Office Theme</vt:lpstr>
      <vt:lpstr>20_Office Theme</vt:lpstr>
      <vt:lpstr>22_Office Theme</vt:lpstr>
      <vt:lpstr>23_Office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Tk1: Linh hồn tôi ơi, hãy chúc tụng Ngài ! Ngài quá ư vĩ đại dường bao. Đây địa cầu của Ngài, muôn vật của Ngài, đều do tay Ngài tạo rạ</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Tk2: Khi Ngài ra tay rút hết hơi đi thì chúng con trở về cõi chết. Nếu Ngài gửi hơi thở, chúng con được tạo thành, thành nên con người yêu thương.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Tk3: Muôn đời vinh quang, Chúa rất oai phong. Ngài khoác lên muôn vạn hào quang. Tiếng tôi ca khen Ngài muôn đời vẫn còn ngàn câu chúc tụng tung hô.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CA KHÚC TRẦM HƯƠNG Dao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147</cp:revision>
  <dcterms:created xsi:type="dcterms:W3CDTF">2021-05-09T08:36:44Z</dcterms:created>
  <dcterms:modified xsi:type="dcterms:W3CDTF">2023-05-07T00:05:55Z</dcterms:modified>
</cp:coreProperties>
</file>