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844" r:id="rId7"/>
    <p:sldMasterId id="2147483916" r:id="rId8"/>
    <p:sldMasterId id="2147483928" r:id="rId9"/>
    <p:sldMasterId id="2147483940" r:id="rId10"/>
    <p:sldMasterId id="2147483948" r:id="rId11"/>
    <p:sldMasterId id="2147483960" r:id="rId12"/>
    <p:sldMasterId id="2147484116" r:id="rId13"/>
    <p:sldMasterId id="2147484128" r:id="rId14"/>
    <p:sldMasterId id="2147484140" r:id="rId15"/>
    <p:sldMasterId id="2147484152" r:id="rId16"/>
    <p:sldMasterId id="2147484164" r:id="rId17"/>
    <p:sldMasterId id="2147484176" r:id="rId18"/>
    <p:sldMasterId id="2147484188" r:id="rId19"/>
  </p:sldMasterIdLst>
  <p:notesMasterIdLst>
    <p:notesMasterId r:id="rId114"/>
  </p:notesMasterIdLst>
  <p:sldIdLst>
    <p:sldId id="256" r:id="rId20"/>
    <p:sldId id="9877" r:id="rId21"/>
    <p:sldId id="9959" r:id="rId22"/>
    <p:sldId id="9960" r:id="rId23"/>
    <p:sldId id="9961" r:id="rId24"/>
    <p:sldId id="9923" r:id="rId25"/>
    <p:sldId id="9838" r:id="rId26"/>
    <p:sldId id="9839" r:id="rId27"/>
    <p:sldId id="9840" r:id="rId28"/>
    <p:sldId id="9841" r:id="rId29"/>
    <p:sldId id="9842" r:id="rId30"/>
    <p:sldId id="9843" r:id="rId31"/>
    <p:sldId id="9844" r:id="rId32"/>
    <p:sldId id="9845" r:id="rId33"/>
    <p:sldId id="9924" r:id="rId34"/>
    <p:sldId id="9927" r:id="rId35"/>
    <p:sldId id="9928" r:id="rId36"/>
    <p:sldId id="9929" r:id="rId37"/>
    <p:sldId id="9930" r:id="rId38"/>
    <p:sldId id="9931" r:id="rId39"/>
    <p:sldId id="9932" r:id="rId40"/>
    <p:sldId id="9925" r:id="rId41"/>
    <p:sldId id="9846" r:id="rId42"/>
    <p:sldId id="9847" r:id="rId43"/>
    <p:sldId id="9848" r:id="rId44"/>
    <p:sldId id="9849" r:id="rId45"/>
    <p:sldId id="9850" r:id="rId46"/>
    <p:sldId id="9851" r:id="rId47"/>
    <p:sldId id="9852" r:id="rId48"/>
    <p:sldId id="9853" r:id="rId49"/>
    <p:sldId id="9926" r:id="rId50"/>
    <p:sldId id="9855" r:id="rId51"/>
    <p:sldId id="9856" r:id="rId52"/>
    <p:sldId id="9857" r:id="rId53"/>
    <p:sldId id="9858" r:id="rId54"/>
    <p:sldId id="9859" r:id="rId55"/>
    <p:sldId id="9860" r:id="rId56"/>
    <p:sldId id="9861" r:id="rId57"/>
    <p:sldId id="9862" r:id="rId58"/>
    <p:sldId id="9883" r:id="rId59"/>
    <p:sldId id="9835" r:id="rId60"/>
    <p:sldId id="9863" r:id="rId61"/>
    <p:sldId id="9864" r:id="rId62"/>
    <p:sldId id="9956" r:id="rId63"/>
    <p:sldId id="9866" r:id="rId64"/>
    <p:sldId id="9957" r:id="rId65"/>
    <p:sldId id="9868" r:id="rId66"/>
    <p:sldId id="9958" r:id="rId67"/>
    <p:sldId id="9884" r:id="rId68"/>
    <p:sldId id="9837" r:id="rId69"/>
    <p:sldId id="9756" r:id="rId70"/>
    <p:sldId id="9899" r:id="rId71"/>
    <p:sldId id="9885" r:id="rId72"/>
    <p:sldId id="9886" r:id="rId73"/>
    <p:sldId id="9887" r:id="rId74"/>
    <p:sldId id="9888" r:id="rId75"/>
    <p:sldId id="9889" r:id="rId76"/>
    <p:sldId id="9890" r:id="rId77"/>
    <p:sldId id="9891" r:id="rId78"/>
    <p:sldId id="9892" r:id="rId79"/>
    <p:sldId id="9893" r:id="rId80"/>
    <p:sldId id="9894" r:id="rId81"/>
    <p:sldId id="9895" r:id="rId82"/>
    <p:sldId id="9896" r:id="rId83"/>
    <p:sldId id="9897" r:id="rId84"/>
    <p:sldId id="9898" r:id="rId85"/>
    <p:sldId id="9902" r:id="rId86"/>
    <p:sldId id="9934" r:id="rId87"/>
    <p:sldId id="9935" r:id="rId88"/>
    <p:sldId id="9936" r:id="rId89"/>
    <p:sldId id="9937" r:id="rId90"/>
    <p:sldId id="9938" r:id="rId91"/>
    <p:sldId id="9939" r:id="rId92"/>
    <p:sldId id="9669" r:id="rId93"/>
    <p:sldId id="9901" r:id="rId94"/>
    <p:sldId id="9940" r:id="rId95"/>
    <p:sldId id="9941" r:id="rId96"/>
    <p:sldId id="9942" r:id="rId97"/>
    <p:sldId id="9943" r:id="rId98"/>
    <p:sldId id="9944" r:id="rId99"/>
    <p:sldId id="9945" r:id="rId100"/>
    <p:sldId id="9946" r:id="rId101"/>
    <p:sldId id="9947" r:id="rId102"/>
    <p:sldId id="9900" r:id="rId103"/>
    <p:sldId id="9514" r:id="rId104"/>
    <p:sldId id="9948" r:id="rId105"/>
    <p:sldId id="9949" r:id="rId106"/>
    <p:sldId id="9950" r:id="rId107"/>
    <p:sldId id="9951" r:id="rId108"/>
    <p:sldId id="9952" r:id="rId109"/>
    <p:sldId id="9953" r:id="rId110"/>
    <p:sldId id="9954" r:id="rId111"/>
    <p:sldId id="9955" r:id="rId112"/>
    <p:sldId id="9513" r:id="rId1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117" Type="http://schemas.openxmlformats.org/officeDocument/2006/relationships/theme" Target="theme/theme1.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slide" Target="slides/slide70.xml"/><Relationship Id="rId112" Type="http://schemas.openxmlformats.org/officeDocument/2006/relationships/slide" Target="slides/slide93.xml"/><Relationship Id="rId16" Type="http://schemas.openxmlformats.org/officeDocument/2006/relationships/slideMaster" Target="slideMasters/slideMaster16.xml"/><Relationship Id="rId107" Type="http://schemas.openxmlformats.org/officeDocument/2006/relationships/slide" Target="slides/slide88.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slide" Target="slides/slide55.xml"/><Relationship Id="rId79" Type="http://schemas.openxmlformats.org/officeDocument/2006/relationships/slide" Target="slides/slide60.xml"/><Relationship Id="rId87" Type="http://schemas.openxmlformats.org/officeDocument/2006/relationships/slide" Target="slides/slide68.xml"/><Relationship Id="rId102" Type="http://schemas.openxmlformats.org/officeDocument/2006/relationships/slide" Target="slides/slide83.xml"/><Relationship Id="rId110" Type="http://schemas.openxmlformats.org/officeDocument/2006/relationships/slide" Target="slides/slide91.xml"/><Relationship Id="rId115"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2.xml"/><Relationship Id="rId82" Type="http://schemas.openxmlformats.org/officeDocument/2006/relationships/slide" Target="slides/slide63.xml"/><Relationship Id="rId90" Type="http://schemas.openxmlformats.org/officeDocument/2006/relationships/slide" Target="slides/slide71.xml"/><Relationship Id="rId95" Type="http://schemas.openxmlformats.org/officeDocument/2006/relationships/slide" Target="slides/slide7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100" Type="http://schemas.openxmlformats.org/officeDocument/2006/relationships/slide" Target="slides/slide81.xml"/><Relationship Id="rId105" Type="http://schemas.openxmlformats.org/officeDocument/2006/relationships/slide" Target="slides/slide86.xml"/><Relationship Id="rId113" Type="http://schemas.openxmlformats.org/officeDocument/2006/relationships/slide" Target="slides/slide94.xml"/><Relationship Id="rId11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slide" Target="slides/slide66.xml"/><Relationship Id="rId93" Type="http://schemas.openxmlformats.org/officeDocument/2006/relationships/slide" Target="slides/slide74.xml"/><Relationship Id="rId98"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103" Type="http://schemas.openxmlformats.org/officeDocument/2006/relationships/slide" Target="slides/slide84.xml"/><Relationship Id="rId108" Type="http://schemas.openxmlformats.org/officeDocument/2006/relationships/slide" Target="slides/slide89.xml"/><Relationship Id="rId116" Type="http://schemas.openxmlformats.org/officeDocument/2006/relationships/viewProps" Target="viewProp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slide" Target="slides/slide69.xml"/><Relationship Id="rId91" Type="http://schemas.openxmlformats.org/officeDocument/2006/relationships/slide" Target="slides/slide72.xml"/><Relationship Id="rId96" Type="http://schemas.openxmlformats.org/officeDocument/2006/relationships/slide" Target="slides/slide77.xml"/><Relationship Id="rId111"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6" Type="http://schemas.openxmlformats.org/officeDocument/2006/relationships/slide" Target="slides/slide87.xml"/><Relationship Id="rId114"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slide" Target="slides/slide75.xml"/><Relationship Id="rId99" Type="http://schemas.openxmlformats.org/officeDocument/2006/relationships/slide" Target="slides/slide80.xml"/><Relationship Id="rId101"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109" Type="http://schemas.openxmlformats.org/officeDocument/2006/relationships/slide" Target="slides/slide9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97" Type="http://schemas.openxmlformats.org/officeDocument/2006/relationships/slide" Target="slides/slide78.xml"/><Relationship Id="rId104" Type="http://schemas.openxmlformats.org/officeDocument/2006/relationships/slide" Target="slides/slide85.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slide" Target="slides/slide73.xml"/><Relationship Id="rId2" Type="http://schemas.openxmlformats.org/officeDocument/2006/relationships/slideMaster" Target="slideMasters/slideMaster2.xml"/><Relationship Id="rId2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16/05/2023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778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16/05/2023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64394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16/05/2023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49739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16/05/2023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74013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16/05/2023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669827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16/05/2023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807559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16/05/2023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83486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16/05/2023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79570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16/05/2023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14103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16/05/2023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81110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16/05/2023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7817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16/05/2023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820946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16/05/2023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88854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16/05/2023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456812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16/05/2023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908928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16/05/2023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014416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16/05/2023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543976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16/05/2023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847191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16/05/2023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718077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16/05/2023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835441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16/05/2023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9676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16/05/2023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901325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16/05/2023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7473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16/05/2023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852065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16/05/2023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7033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16/05/2023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82091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16/05/2023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684941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16/05/2023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5478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16/05/2023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671712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16/05/2023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033754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16/05/2023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171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16/05/2023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853822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16/05/2023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553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3.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4.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3.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16/05/2023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68175441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16/05/2023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3266597592"/>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16/05/2023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791924698"/>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14.xml"/><Relationship Id="rId4" Type="http://schemas.openxmlformats.org/officeDocument/2006/relationships/image" Target="../media/image13.png"/></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7.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8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8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5.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9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9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9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nSpc>
                <a:spcPct val="90000"/>
              </a:lnSpc>
              <a:spcBef>
                <a:spcPts val="0"/>
              </a:spcBef>
            </a:pPr>
            <a:r>
              <a:rPr lang="en-US" sz="7400" b="0" spc="-150">
                <a:solidFill>
                  <a:srgbClr val="FF0000"/>
                </a:solidFill>
                <a:latin typeface="+mj-lt"/>
              </a:rPr>
              <a:t> </a:t>
            </a:r>
            <a:r>
              <a:rPr lang="en-US" sz="7400" b="0" spc="-150" smtClean="0">
                <a:solidFill>
                  <a:srgbClr val="FF0000"/>
                </a:solidFill>
                <a:latin typeface="+mj-lt"/>
              </a:rPr>
              <a:t>Ca Nhập Lễ</a:t>
            </a:r>
          </a:p>
          <a:p>
            <a:pPr>
              <a:lnSpc>
                <a:spcPct val="90000"/>
              </a:lnSpc>
              <a:spcBef>
                <a:spcPts val="0"/>
              </a:spcBef>
            </a:pPr>
            <a:r>
              <a:rPr lang="en-US" sz="7400" b="0" spc="-150" smtClean="0">
                <a:solidFill>
                  <a:srgbClr val="FF0000"/>
                </a:solidFill>
                <a:latin typeface="+mj-lt"/>
              </a:rPr>
              <a:t>Thịt Máu Này</a:t>
            </a:r>
          </a:p>
          <a:p>
            <a:pPr>
              <a:lnSpc>
                <a:spcPct val="90000"/>
              </a:lnSpc>
              <a:spcBef>
                <a:spcPts val="0"/>
              </a:spcBef>
            </a:pPr>
            <a:r>
              <a:rPr lang="en-US" sz="6600" b="0" i="1" spc="-150" smtClean="0">
                <a:solidFill>
                  <a:srgbClr val="0B297F"/>
                </a:solidFill>
                <a:latin typeface="+mj-lt"/>
              </a:rPr>
              <a:t>Thanh An</a:t>
            </a:r>
            <a:endParaRPr lang="en-US" sz="6600" b="0" i="1">
              <a:solidFill>
                <a:srgbClr val="0B297F"/>
              </a:solidFill>
              <a:latin typeface="+mj-lt"/>
            </a:endParaRPr>
          </a:p>
        </p:txBody>
      </p:sp>
    </p:spTree>
    <p:extLst>
      <p:ext uri="{BB962C8B-B14F-4D97-AF65-F5344CB8AC3E}">
        <p14:creationId xmlns:p14="http://schemas.microsoft.com/office/powerpoint/2010/main" val="233189536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400" b="0" u="sng" spc="-150" smtClean="0">
                <a:solidFill>
                  <a:srgbClr val="FF0000"/>
                </a:solidFill>
                <a:latin typeface="+mj-lt"/>
              </a:rPr>
              <a:t>ĐK</a:t>
            </a:r>
            <a:r>
              <a:rPr lang="vi-VN" sz="7400" b="0" spc="-150" smtClean="0">
                <a:solidFill>
                  <a:srgbClr val="FF0000"/>
                </a:solidFill>
                <a:latin typeface="+mj-lt"/>
              </a:rPr>
              <a:t>:</a:t>
            </a:r>
            <a:r>
              <a:rPr lang="vi-VN" sz="7400" b="0" spc="-150" smtClean="0">
                <a:solidFill>
                  <a:srgbClr val="002060"/>
                </a:solidFill>
                <a:latin typeface="+mj-lt"/>
              </a:rPr>
              <a:t> </a:t>
            </a:r>
            <a:r>
              <a:rPr lang="vi-VN" sz="7400" b="0" spc="-150" smtClean="0">
                <a:solidFill>
                  <a:srgbClr val="003399"/>
                </a:solidFill>
                <a:latin typeface="+mj-lt"/>
              </a:rPr>
              <a:t>Thịt Máu này đã </a:t>
            </a:r>
            <a:r>
              <a:rPr lang="vi-VN" sz="7400" b="0" smtClean="0">
                <a:solidFill>
                  <a:srgbClr val="003399"/>
                </a:solidFill>
                <a:latin typeface="+mj-lt"/>
              </a:rPr>
              <a:t>đổ cho thế trần ơn cứu độ.</a:t>
            </a:r>
            <a:r>
              <a:rPr lang="en-US" sz="7400" b="0">
                <a:solidFill>
                  <a:srgbClr val="003399"/>
                </a:solidFill>
                <a:latin typeface="+mj-lt"/>
              </a:rPr>
              <a:t> Thịt Máu này ai lãnh nhận sẽ sống muôn đời</a:t>
            </a:r>
            <a:r>
              <a:rPr lang="en-US" sz="7400" b="0" smtClean="0">
                <a:solidFill>
                  <a:srgbClr val="003399"/>
                </a:solidFill>
                <a:latin typeface="+mj-lt"/>
              </a:rPr>
              <a:t>.</a:t>
            </a:r>
            <a:endParaRPr lang="en-US" sz="7400" b="0">
              <a:solidFill>
                <a:srgbClr val="003399"/>
              </a:solidFill>
              <a:latin typeface="+mj-lt"/>
            </a:endParaRPr>
          </a:p>
        </p:txBody>
      </p:sp>
    </p:spTree>
    <p:extLst>
      <p:ext uri="{BB962C8B-B14F-4D97-AF65-F5344CB8AC3E}">
        <p14:creationId xmlns:p14="http://schemas.microsoft.com/office/powerpoint/2010/main" val="338620208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400" b="0" u="sng" smtClean="0">
                <a:solidFill>
                  <a:srgbClr val="FF0000"/>
                </a:solidFill>
                <a:latin typeface="+mj-lt"/>
              </a:rPr>
              <a:t>Tk</a:t>
            </a:r>
            <a:r>
              <a:rPr lang="vi-VN" sz="5400" b="0" u="sng" smtClean="0">
                <a:solidFill>
                  <a:srgbClr val="FF0000"/>
                </a:solidFill>
                <a:latin typeface="+mj-lt"/>
              </a:rPr>
              <a:t>1</a:t>
            </a:r>
            <a:r>
              <a:rPr lang="en-US" sz="5400" u="sng">
                <a:solidFill>
                  <a:srgbClr val="FF0000"/>
                </a:solidFill>
                <a:latin typeface="+mj-lt"/>
              </a:rPr>
              <a:t>:</a:t>
            </a:r>
            <a:r>
              <a:rPr lang="vi-VN" sz="5400" b="0" smtClean="0">
                <a:solidFill>
                  <a:srgbClr val="002060"/>
                </a:solidFill>
                <a:latin typeface="+mj-lt"/>
              </a:rPr>
              <a:t> </a:t>
            </a:r>
            <a:r>
              <a:rPr lang="vi-VN" sz="5400" b="0">
                <a:solidFill>
                  <a:srgbClr val="003399"/>
                </a:solidFill>
                <a:latin typeface="+mj-lt"/>
              </a:rPr>
              <a:t>Này </a:t>
            </a:r>
            <a:r>
              <a:rPr lang="vi-VN" sz="5400" b="0" smtClean="0">
                <a:solidFill>
                  <a:srgbClr val="003399"/>
                </a:solidFill>
                <a:latin typeface="+mj-lt"/>
              </a:rPr>
              <a:t>Man-na </a:t>
            </a:r>
            <a:r>
              <a:rPr lang="vi-VN" sz="5400" b="0">
                <a:solidFill>
                  <a:srgbClr val="003399"/>
                </a:solidFill>
                <a:latin typeface="+mj-lt"/>
              </a:rPr>
              <a:t>của ăn Chúa </a:t>
            </a:r>
            <a:r>
              <a:rPr lang="vi-VN" sz="5400" b="0" smtClean="0">
                <a:solidFill>
                  <a:srgbClr val="003399"/>
                </a:solidFill>
                <a:latin typeface="+mj-lt"/>
              </a:rPr>
              <a:t>ban </a:t>
            </a:r>
            <a:r>
              <a:rPr lang="vi-VN" sz="5400" b="0">
                <a:solidFill>
                  <a:srgbClr val="003399"/>
                </a:solidFill>
                <a:latin typeface="+mj-lt"/>
              </a:rPr>
              <a:t>mỗi ngày, và chim </a:t>
            </a:r>
            <a:r>
              <a:rPr lang="vi-VN" sz="5400" b="0" smtClean="0">
                <a:solidFill>
                  <a:srgbClr val="003399"/>
                </a:solidFill>
                <a:latin typeface="+mj-lt"/>
              </a:rPr>
              <a:t>kia </a:t>
            </a:r>
            <a:r>
              <a:rPr lang="vi-VN" sz="5400" b="0">
                <a:solidFill>
                  <a:srgbClr val="003399"/>
                </a:solidFill>
                <a:latin typeface="+mj-lt"/>
              </a:rPr>
              <a:t>chiều chiều vây </a:t>
            </a:r>
            <a:r>
              <a:rPr lang="vi-VN" sz="5400" b="0" smtClean="0">
                <a:solidFill>
                  <a:srgbClr val="003399"/>
                </a:solidFill>
                <a:latin typeface="+mj-lt"/>
              </a:rPr>
              <a:t>kín</a:t>
            </a:r>
            <a:r>
              <a:rPr lang="en-US" sz="5400" b="0" smtClean="0">
                <a:solidFill>
                  <a:srgbClr val="003399"/>
                </a:solidFill>
                <a:latin typeface="+mj-lt"/>
              </a:rPr>
              <a:t> </a:t>
            </a:r>
            <a:r>
              <a:rPr lang="vi-VN" sz="5400" b="0">
                <a:solidFill>
                  <a:srgbClr val="003399"/>
                </a:solidFill>
                <a:latin typeface="+mj-lt"/>
              </a:rPr>
              <a:t>lều bạt, dưỡng nuôi dân, bốn mươi năm trên con đường về</a:t>
            </a:r>
            <a:r>
              <a:rPr lang="vi-VN" sz="5400" b="0" smtClean="0">
                <a:solidFill>
                  <a:srgbClr val="003399"/>
                </a:solidFill>
                <a:latin typeface="+mj-lt"/>
              </a:rPr>
              <a:t>.</a:t>
            </a:r>
            <a:endParaRPr lang="vi-VN" sz="5400" b="0">
              <a:solidFill>
                <a:srgbClr val="003399"/>
              </a:solidFill>
              <a:latin typeface="+mj-lt"/>
            </a:endParaRPr>
          </a:p>
        </p:txBody>
      </p:sp>
    </p:spTree>
    <p:extLst>
      <p:ext uri="{BB962C8B-B14F-4D97-AF65-F5344CB8AC3E}">
        <p14:creationId xmlns:p14="http://schemas.microsoft.com/office/powerpoint/2010/main" val="105727384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400" b="0" u="sng" spc="-150" smtClean="0">
                <a:solidFill>
                  <a:srgbClr val="FF0000"/>
                </a:solidFill>
                <a:latin typeface="+mj-lt"/>
              </a:rPr>
              <a:t>ĐK</a:t>
            </a:r>
            <a:r>
              <a:rPr lang="vi-VN" sz="7400" b="0" spc="-150" smtClean="0">
                <a:solidFill>
                  <a:srgbClr val="FF0000"/>
                </a:solidFill>
                <a:latin typeface="+mj-lt"/>
              </a:rPr>
              <a:t>:</a:t>
            </a:r>
            <a:r>
              <a:rPr lang="vi-VN" sz="7400" b="0" spc="-150" smtClean="0">
                <a:solidFill>
                  <a:srgbClr val="002060"/>
                </a:solidFill>
                <a:latin typeface="+mj-lt"/>
              </a:rPr>
              <a:t> </a:t>
            </a:r>
            <a:r>
              <a:rPr lang="vi-VN" sz="7400" b="0" spc="-150" smtClean="0">
                <a:solidFill>
                  <a:srgbClr val="003399"/>
                </a:solidFill>
                <a:latin typeface="+mj-lt"/>
              </a:rPr>
              <a:t>Thịt Máu này đã </a:t>
            </a:r>
            <a:r>
              <a:rPr lang="vi-VN" sz="7400" b="0" smtClean="0">
                <a:solidFill>
                  <a:srgbClr val="003399"/>
                </a:solidFill>
                <a:latin typeface="+mj-lt"/>
              </a:rPr>
              <a:t>đổ cho thế trần ơn cứu độ.</a:t>
            </a:r>
            <a:r>
              <a:rPr lang="en-US" sz="7400" b="0">
                <a:solidFill>
                  <a:srgbClr val="003399"/>
                </a:solidFill>
                <a:latin typeface="+mj-lt"/>
              </a:rPr>
              <a:t> Thịt Máu này ai lãnh nhận sẽ sống muôn đời</a:t>
            </a:r>
            <a:r>
              <a:rPr lang="en-US" sz="7400" b="0" smtClean="0">
                <a:solidFill>
                  <a:srgbClr val="003399"/>
                </a:solidFill>
                <a:latin typeface="+mj-lt"/>
              </a:rPr>
              <a:t>.</a:t>
            </a:r>
            <a:endParaRPr lang="en-US" sz="7400" b="0">
              <a:solidFill>
                <a:srgbClr val="003399"/>
              </a:solidFill>
              <a:latin typeface="+mj-lt"/>
            </a:endParaRPr>
          </a:p>
        </p:txBody>
      </p:sp>
    </p:spTree>
    <p:extLst>
      <p:ext uri="{BB962C8B-B14F-4D97-AF65-F5344CB8AC3E}">
        <p14:creationId xmlns:p14="http://schemas.microsoft.com/office/powerpoint/2010/main" val="45435425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00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0000"/>
                </a:solidFill>
                <a:latin typeface="+mj-lt"/>
              </a:rPr>
              <a:t>Tk</a:t>
            </a:r>
            <a:r>
              <a:rPr lang="vi-VN" sz="6000" b="0" u="sng" smtClean="0">
                <a:solidFill>
                  <a:srgbClr val="FF0000"/>
                </a:solidFill>
                <a:latin typeface="+mj-lt"/>
              </a:rPr>
              <a:t>2</a:t>
            </a:r>
            <a:r>
              <a:rPr lang="en-US" sz="6000" u="sng">
                <a:solidFill>
                  <a:srgbClr val="FF0000"/>
                </a:solidFill>
                <a:latin typeface="+mj-lt"/>
              </a:rPr>
              <a:t>:</a:t>
            </a:r>
            <a:r>
              <a:rPr lang="vi-VN" sz="6000" b="0" smtClean="0">
                <a:solidFill>
                  <a:srgbClr val="002060"/>
                </a:solidFill>
                <a:latin typeface="+mj-lt"/>
              </a:rPr>
              <a:t> </a:t>
            </a:r>
            <a:r>
              <a:rPr lang="vi-VN" sz="6000" b="0">
                <a:solidFill>
                  <a:srgbClr val="003399"/>
                </a:solidFill>
                <a:latin typeface="+mj-lt"/>
              </a:rPr>
              <a:t>Này Thánh </a:t>
            </a:r>
            <a:r>
              <a:rPr lang="vi-VN" sz="6000" b="0" smtClean="0">
                <a:solidFill>
                  <a:srgbClr val="003399"/>
                </a:solidFill>
                <a:latin typeface="+mj-lt"/>
              </a:rPr>
              <a:t>Thể</a:t>
            </a:r>
            <a:r>
              <a:rPr lang="en-US" sz="6000" b="0" smtClean="0">
                <a:solidFill>
                  <a:srgbClr val="003399"/>
                </a:solidFill>
                <a:latin typeface="+mj-lt"/>
              </a:rPr>
              <a:t> </a:t>
            </a:r>
            <a:r>
              <a:rPr lang="vi-VN" sz="6000" b="0" smtClean="0">
                <a:solidFill>
                  <a:srgbClr val="003399"/>
                </a:solidFill>
                <a:latin typeface="+mj-lt"/>
              </a:rPr>
              <a:t> </a:t>
            </a:r>
            <a:r>
              <a:rPr lang="vi-VN" sz="6000" b="0">
                <a:solidFill>
                  <a:srgbClr val="003399"/>
                </a:solidFill>
                <a:latin typeface="+mj-lt"/>
              </a:rPr>
              <a:t>thần lương Chúa </a:t>
            </a:r>
            <a:r>
              <a:rPr lang="vi-VN" sz="6000" b="0" smtClean="0">
                <a:solidFill>
                  <a:srgbClr val="003399"/>
                </a:solidFill>
                <a:latin typeface="+mj-lt"/>
              </a:rPr>
              <a:t>ban </a:t>
            </a:r>
            <a:r>
              <a:rPr lang="vi-VN" sz="6000" b="0">
                <a:solidFill>
                  <a:srgbClr val="003399"/>
                </a:solidFill>
                <a:latin typeface="+mj-lt"/>
              </a:rPr>
              <a:t>cho đời, Ngài yêu </a:t>
            </a:r>
            <a:r>
              <a:rPr lang="vi-VN" sz="6000" b="0" smtClean="0">
                <a:solidFill>
                  <a:srgbClr val="003399"/>
                </a:solidFill>
                <a:latin typeface="+mj-lt"/>
              </a:rPr>
              <a:t>thương</a:t>
            </a:r>
            <a:r>
              <a:rPr lang="en-US" sz="6000" b="0" smtClean="0">
                <a:solidFill>
                  <a:srgbClr val="003399"/>
                </a:solidFill>
                <a:latin typeface="+mj-lt"/>
              </a:rPr>
              <a:t> </a:t>
            </a:r>
            <a:r>
              <a:rPr lang="vi-VN" sz="6000" b="0" smtClean="0">
                <a:solidFill>
                  <a:srgbClr val="003399"/>
                </a:solidFill>
                <a:latin typeface="+mj-lt"/>
              </a:rPr>
              <a:t> </a:t>
            </a:r>
            <a:r>
              <a:rPr lang="vi-VN" sz="6000" b="0">
                <a:solidFill>
                  <a:srgbClr val="003399"/>
                </a:solidFill>
                <a:latin typeface="+mj-lt"/>
              </a:rPr>
              <a:t>Nhà Chầu ẩn </a:t>
            </a:r>
            <a:r>
              <a:rPr lang="vi-VN" sz="6000" b="0" smtClean="0">
                <a:solidFill>
                  <a:srgbClr val="003399"/>
                </a:solidFill>
                <a:latin typeface="+mj-lt"/>
              </a:rPr>
              <a:t>náu</a:t>
            </a:r>
            <a:r>
              <a:rPr lang="en-US" sz="6000" b="0" smtClean="0">
                <a:solidFill>
                  <a:srgbClr val="003399"/>
                </a:solidFill>
                <a:latin typeface="+mj-lt"/>
              </a:rPr>
              <a:t> </a:t>
            </a:r>
            <a:r>
              <a:rPr lang="vi-VN" sz="6000" b="0">
                <a:solidFill>
                  <a:srgbClr val="003399"/>
                </a:solidFill>
                <a:latin typeface="+mj-lt"/>
              </a:rPr>
              <a:t>vì người, hỡi muôn dân hãy hân hoan </a:t>
            </a:r>
            <a:r>
              <a:rPr lang="vi-VN" sz="6000" b="0" smtClean="0">
                <a:solidFill>
                  <a:srgbClr val="003399"/>
                </a:solidFill>
                <a:latin typeface="+mj-lt"/>
              </a:rPr>
              <a:t>tôn </a:t>
            </a:r>
            <a:r>
              <a:rPr lang="vi-VN" sz="6000" b="0">
                <a:solidFill>
                  <a:srgbClr val="003399"/>
                </a:solidFill>
                <a:latin typeface="+mj-lt"/>
              </a:rPr>
              <a:t>vinh </a:t>
            </a:r>
            <a:r>
              <a:rPr lang="vi-VN" sz="6000" b="0" smtClean="0">
                <a:solidFill>
                  <a:srgbClr val="003399"/>
                </a:solidFill>
                <a:latin typeface="+mj-lt"/>
              </a:rPr>
              <a:t> </a:t>
            </a:r>
            <a:r>
              <a:rPr lang="vi-VN" sz="6000" b="0">
                <a:solidFill>
                  <a:srgbClr val="003399"/>
                </a:solidFill>
                <a:latin typeface="+mj-lt"/>
              </a:rPr>
              <a:t>tình Ngài</a:t>
            </a:r>
            <a:r>
              <a:rPr lang="vi-VN" sz="6000" b="0" smtClean="0">
                <a:solidFill>
                  <a:srgbClr val="003399"/>
                </a:solidFill>
                <a:latin typeface="+mj-lt"/>
              </a:rPr>
              <a:t>.</a:t>
            </a:r>
            <a:endParaRPr lang="vi-VN" sz="6000" b="0">
              <a:solidFill>
                <a:srgbClr val="003399"/>
              </a:solidFill>
              <a:latin typeface="+mj-lt"/>
            </a:endParaRPr>
          </a:p>
        </p:txBody>
      </p:sp>
    </p:spTree>
    <p:extLst>
      <p:ext uri="{BB962C8B-B14F-4D97-AF65-F5344CB8AC3E}">
        <p14:creationId xmlns:p14="http://schemas.microsoft.com/office/powerpoint/2010/main" val="31589407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400" b="0" u="sng" spc="-150" smtClean="0">
                <a:solidFill>
                  <a:srgbClr val="FF0000"/>
                </a:solidFill>
                <a:latin typeface="+mj-lt"/>
              </a:rPr>
              <a:t>Đ</a:t>
            </a:r>
            <a:r>
              <a:rPr lang="en-US" sz="7400" b="0" u="sng" spc="-150" smtClean="0">
                <a:solidFill>
                  <a:srgbClr val="FF0000"/>
                </a:solidFill>
                <a:latin typeface="+mj-lt"/>
              </a:rPr>
              <a:t>k</a:t>
            </a:r>
            <a:r>
              <a:rPr lang="vi-VN" sz="7400" b="0" spc="-150" smtClean="0">
                <a:solidFill>
                  <a:srgbClr val="FF0000"/>
                </a:solidFill>
                <a:latin typeface="+mj-lt"/>
              </a:rPr>
              <a:t>:</a:t>
            </a:r>
            <a:r>
              <a:rPr lang="vi-VN" sz="7400" b="0" spc="-150" smtClean="0">
                <a:solidFill>
                  <a:srgbClr val="002060"/>
                </a:solidFill>
                <a:latin typeface="+mj-lt"/>
              </a:rPr>
              <a:t> </a:t>
            </a:r>
            <a:r>
              <a:rPr lang="vi-VN" sz="7400" b="0" spc="-150" smtClean="0">
                <a:solidFill>
                  <a:srgbClr val="003399"/>
                </a:solidFill>
                <a:latin typeface="+mj-lt"/>
              </a:rPr>
              <a:t>Thịt Máu này đã </a:t>
            </a:r>
            <a:r>
              <a:rPr lang="vi-VN" sz="7400" b="0" smtClean="0">
                <a:solidFill>
                  <a:srgbClr val="003399"/>
                </a:solidFill>
                <a:latin typeface="+mj-lt"/>
              </a:rPr>
              <a:t>đổ cho thế trần ơn cứu độ.</a:t>
            </a:r>
            <a:r>
              <a:rPr lang="en-US" sz="7400" b="0">
                <a:solidFill>
                  <a:srgbClr val="003399"/>
                </a:solidFill>
                <a:latin typeface="+mj-lt"/>
              </a:rPr>
              <a:t> Thịt Máu này ai lãnh nhận sẽ sống muôn đời</a:t>
            </a:r>
            <a:r>
              <a:rPr lang="en-US" sz="7400" b="0" smtClean="0">
                <a:solidFill>
                  <a:srgbClr val="003399"/>
                </a:solidFill>
                <a:latin typeface="+mj-lt"/>
              </a:rPr>
              <a:t>.</a:t>
            </a:r>
            <a:endParaRPr lang="en-US" sz="7400" b="0">
              <a:solidFill>
                <a:srgbClr val="003399"/>
              </a:solidFill>
              <a:latin typeface="+mj-lt"/>
            </a:endParaRPr>
          </a:p>
        </p:txBody>
      </p:sp>
    </p:spTree>
    <p:extLst>
      <p:ext uri="{BB962C8B-B14F-4D97-AF65-F5344CB8AC3E}">
        <p14:creationId xmlns:p14="http://schemas.microsoft.com/office/powerpoint/2010/main" val="402143628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3399"/>
                </a:solidFill>
                <a:latin typeface="+mj-lt"/>
                <a:cs typeface="Times New Roman" panose="02020603050405020304" pitchFamily="18" charset="0"/>
              </a:rPr>
              <a:t>Và </a:t>
            </a:r>
            <a:r>
              <a:rPr lang="vi-VN" sz="5400" b="1">
                <a:solidFill>
                  <a:srgbClr val="003399"/>
                </a:solidFill>
                <a:latin typeface="+mj-lt"/>
                <a:cs typeface="Times New Roman" panose="02020603050405020304" pitchFamily="18" charset="0"/>
              </a:rPr>
              <a:t>bình an dưới thế, bình an dưới thế cho người thiện tâm. </a:t>
            </a:r>
            <a:endParaRPr lang="vi-VN" sz="72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3399"/>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3399"/>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3399"/>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3399"/>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Này Gia-liêm hỡi hãy ca mừng Chúa Trời.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457786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3399"/>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a:t>
            </a:r>
            <a:r>
              <a:rPr lang="en-US" sz="4400" b="1">
                <a:solidFill>
                  <a:srgbClr val="002060"/>
                </a:solidFill>
                <a:latin typeface="+mj-lt"/>
                <a:cs typeface="Times New Roman" panose="02020603050405020304" pitchFamily="18" charset="0"/>
              </a:rPr>
              <a:t>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cs typeface="Times New Roman" pitchFamily="18" charset="0"/>
              </a:rPr>
              <a:t>Tk1</a:t>
            </a:r>
            <a:r>
              <a:rPr lang="en-US" sz="4800" b="1" u="sng">
                <a:solidFill>
                  <a:srgbClr val="FF0000"/>
                </a:solidFill>
                <a:effectLst>
                  <a:outerShdw blurRad="38100" dist="38100" dir="2700000" algn="tl">
                    <a:srgbClr val="000000">
                      <a:alpha val="43137"/>
                    </a:srgbClr>
                  </a:outerShdw>
                </a:effectLst>
                <a:cs typeface="Times New Roman" pitchFamily="18" charset="0"/>
              </a:rPr>
              <a:t>:</a:t>
            </a:r>
            <a:r>
              <a:rPr lang="en-US" sz="4800" b="1">
                <a:solidFill>
                  <a:srgbClr val="FF0000"/>
                </a:solidFill>
                <a:effectLst>
                  <a:outerShdw blurRad="38100" dist="38100" dir="2700000" algn="tl">
                    <a:srgbClr val="000000">
                      <a:alpha val="43137"/>
                    </a:srgbClr>
                  </a:outerShdw>
                </a:effectLst>
                <a:cs typeface="Times New Roman" pitchFamily="18" charset="0"/>
              </a:rPr>
              <a:t> </a:t>
            </a:r>
            <a:r>
              <a:rPr lang="vi-VN" sz="4800" b="1">
                <a:solidFill>
                  <a:srgbClr val="003399"/>
                </a:solidFill>
              </a:rPr>
              <a:t> Hãy ca mừng Thượng Đế, này Gia-liêm hỡi. Ca ngợi Chúa ngươi thờ, nào hỡi Xi-on. Chúa làm thêm cho vững then cửa nhà ngươi, bao con cái trong thành, Người giáng phúc thi ân.</a:t>
            </a:r>
            <a:endParaRPr lang="en-US" sz="48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491756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4043223" cy="954107"/>
          </a:xfrm>
          <a:prstGeom prst="rect">
            <a:avLst/>
          </a:prstGeom>
          <a:noFill/>
        </p:spPr>
        <p:txBody>
          <a:bodyPr wrap="none" rtlCol="0">
            <a:spAutoFit/>
          </a:bodyPr>
          <a:lstStyle/>
          <a:p>
            <a:r>
              <a:rPr lang="en-US" sz="2800" smtClean="0">
                <a:solidFill>
                  <a:srgbClr val="FFFF00"/>
                </a:solidFill>
              </a:rPr>
              <a:t>Bài đọc 1</a:t>
            </a:r>
          </a:p>
          <a:p>
            <a:r>
              <a:rPr lang="en-US" sz="2800" smtClean="0">
                <a:solidFill>
                  <a:srgbClr val="FFFF00"/>
                </a:solidFill>
              </a:rPr>
              <a:t>Bài trích sách Đệ Nhị Luật</a:t>
            </a:r>
            <a:endParaRPr lang="en-US" sz="2800">
              <a:solidFill>
                <a:srgbClr val="FFFF00"/>
              </a:solidFill>
            </a:endParaRPr>
          </a:p>
        </p:txBody>
      </p:sp>
      <p:sp>
        <p:nvSpPr>
          <p:cNvPr id="9" name="TextBox 8"/>
          <p:cNvSpPr txBox="1"/>
          <p:nvPr/>
        </p:nvSpPr>
        <p:spPr>
          <a:xfrm>
            <a:off x="76200" y="3790951"/>
            <a:ext cx="8382000" cy="1077218"/>
          </a:xfrm>
          <a:prstGeom prst="rect">
            <a:avLst/>
          </a:prstGeom>
          <a:noFill/>
        </p:spPr>
        <p:txBody>
          <a:bodyPr wrap="square" rtlCol="0">
            <a:spAutoFit/>
          </a:bodyPr>
          <a:lstStyle/>
          <a:p>
            <a:r>
              <a:rPr lang="en-US" sz="3200" smtClean="0">
                <a:solidFill>
                  <a:srgbClr val="FFFF00"/>
                </a:solidFill>
              </a:rPr>
              <a:t>Thiên Chúa đã ban cho anh em thức ăn mà anh em chũng như cha ông anh em chưa từng biết</a:t>
            </a:r>
            <a:endParaRPr lang="en-US" sz="32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400" b="1" smtClean="0">
                <a:solidFill>
                  <a:srgbClr val="FF0000"/>
                </a:solidFill>
                <a:effectLst>
                  <a:outerShdw blurRad="38100" dist="38100" dir="2700000" algn="tl">
                    <a:srgbClr val="000000">
                      <a:alpha val="43137"/>
                    </a:srgbClr>
                  </a:outerShdw>
                </a:effectLst>
                <a:latin typeface="+mj-lt"/>
                <a:cs typeface="Tahoma" pitchFamily="34" charset="0"/>
              </a:rPr>
              <a:t>Thánh Vịnh </a:t>
            </a:r>
            <a:r>
              <a:rPr lang="en-US" sz="4400" b="1" smtClean="0">
                <a:solidFill>
                  <a:srgbClr val="FF0000"/>
                </a:solidFill>
                <a:effectLst>
                  <a:outerShdw blurRad="38100" dist="38100" dir="2700000" algn="tl">
                    <a:srgbClr val="000000">
                      <a:alpha val="43137"/>
                    </a:srgbClr>
                  </a:outerShdw>
                </a:effectLst>
                <a:latin typeface="+mj-lt"/>
                <a:cs typeface="Tahoma" pitchFamily="34" charset="0"/>
              </a:rPr>
              <a:t>147</a:t>
            </a:r>
            <a:endParaRPr lang="en-US" sz="4400" b="1" smtClean="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400" b="1" smtClean="0">
                <a:solidFill>
                  <a:srgbClr val="FF0000"/>
                </a:solidFill>
                <a:effectLst>
                  <a:outerShdw blurRad="38100" dist="38100" dir="2700000" algn="tl">
                    <a:srgbClr val="000000">
                      <a:alpha val="43137"/>
                    </a:srgbClr>
                  </a:outerShdw>
                </a:effectLst>
                <a:latin typeface="+mj-lt"/>
                <a:cs typeface="Tahoma" pitchFamily="34" charset="0"/>
              </a:rPr>
              <a:t>Chúa Nhật </a:t>
            </a:r>
            <a:r>
              <a:rPr lang="en-US" sz="4400" b="1" smtClean="0">
                <a:solidFill>
                  <a:srgbClr val="FF0000"/>
                </a:solidFill>
                <a:effectLst>
                  <a:outerShdw blurRad="38100" dist="38100" dir="2700000" algn="tl">
                    <a:srgbClr val="000000">
                      <a:alpha val="43137"/>
                    </a:srgbClr>
                  </a:outerShdw>
                </a:effectLst>
                <a:latin typeface="+mj-lt"/>
                <a:cs typeface="Tahoma" pitchFamily="34" charset="0"/>
              </a:rPr>
              <a:t>X Thường Niên</a:t>
            </a:r>
            <a:r>
              <a:rPr lang="en-US" sz="4400" b="1" smtClean="0">
                <a:solidFill>
                  <a:srgbClr val="FF0000"/>
                </a:solidFill>
                <a:effectLst>
                  <a:outerShdw blurRad="38100" dist="38100" dir="2700000" algn="tl">
                    <a:srgbClr val="000000">
                      <a:alpha val="43137"/>
                    </a:srgbClr>
                  </a:outerShdw>
                </a:effectLst>
                <a:latin typeface="+mj-lt"/>
                <a:cs typeface="Tahoma" pitchFamily="34" charset="0"/>
              </a:rPr>
              <a:t/>
            </a:r>
            <a:br>
              <a:rPr lang="en-US" sz="4400" b="1" smtClean="0">
                <a:solidFill>
                  <a:srgbClr val="FF0000"/>
                </a:solidFill>
                <a:effectLst>
                  <a:outerShdw blurRad="38100" dist="38100" dir="2700000" algn="tl">
                    <a:srgbClr val="000000">
                      <a:alpha val="43137"/>
                    </a:srgbClr>
                  </a:outerShdw>
                </a:effectLst>
                <a:latin typeface="+mj-lt"/>
                <a:cs typeface="Tahoma" pitchFamily="34" charset="0"/>
              </a:rPr>
            </a:br>
            <a:r>
              <a:rPr lang="en-US" sz="4400" b="1" smtClean="0">
                <a:solidFill>
                  <a:srgbClr val="FF0000"/>
                </a:solidFill>
                <a:effectLst>
                  <a:outerShdw blurRad="38100" dist="38100" dir="2700000" algn="tl">
                    <a:srgbClr val="000000">
                      <a:alpha val="43137"/>
                    </a:srgbClr>
                  </a:outerShdw>
                </a:effectLst>
                <a:latin typeface="+mj-lt"/>
                <a:cs typeface="Tahoma" pitchFamily="34" charset="0"/>
              </a:rPr>
              <a:t>Năm </a:t>
            </a:r>
            <a:r>
              <a:rPr lang="en-US" sz="4400" b="1" smtClean="0">
                <a:solidFill>
                  <a:srgbClr val="FF0000"/>
                </a:solidFill>
                <a:effectLst>
                  <a:outerShdw blurRad="38100" dist="38100" dir="2700000" algn="tl">
                    <a:srgbClr val="000000">
                      <a:alpha val="43137"/>
                    </a:srgbClr>
                  </a:outerShdw>
                </a:effectLst>
                <a:latin typeface="+mj-lt"/>
                <a:cs typeface="Tahoma" pitchFamily="34" charset="0"/>
              </a:rPr>
              <a:t>A</a:t>
            </a:r>
          </a:p>
          <a:p>
            <a:pPr eaLnBrk="1" hangingPunct="1">
              <a:lnSpc>
                <a:spcPct val="105000"/>
              </a:lnSpc>
              <a:defRPr/>
            </a:pPr>
            <a:r>
              <a:rPr lang="en-US" sz="4400" b="1" smtClean="0">
                <a:solidFill>
                  <a:srgbClr val="FF0000"/>
                </a:solidFill>
                <a:effectLst>
                  <a:outerShdw blurRad="38100" dist="38100" dir="2700000" algn="tl">
                    <a:srgbClr val="000000">
                      <a:alpha val="43137"/>
                    </a:srgbClr>
                  </a:outerShdw>
                </a:effectLst>
                <a:latin typeface="+mj-lt"/>
                <a:cs typeface="Tahoma" pitchFamily="34" charset="0"/>
              </a:rPr>
              <a:t>Mình và Máu Thánh Chúa Ki-tô</a:t>
            </a:r>
            <a:endParaRPr lang="en-US" sz="4400" b="1" smtClean="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400" b="1" i="1" smtClean="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400" b="1" i="1" smtClean="0">
                <a:solidFill>
                  <a:srgbClr val="003399"/>
                </a:solidFill>
                <a:effectLst>
                  <a:outerShdw blurRad="38100" dist="38100" dir="2700000" algn="tl">
                    <a:srgbClr val="000000">
                      <a:alpha val="43137"/>
                    </a:srgbClr>
                  </a:outerShdw>
                </a:effectLst>
                <a:latin typeface="+mj-lt"/>
                <a:cs typeface="Tahoma" pitchFamily="34" charset="0"/>
              </a:rPr>
              <a:t>03 câu</a:t>
            </a:r>
            <a:endParaRPr lang="en-US" sz="4000" b="1" i="1" smtClean="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Này Gia-liêm hỡi hãy ca mừng Chúa Trời.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cs typeface="Times New Roman" pitchFamily="18" charset="0"/>
              </a:rPr>
              <a:t>Tk1</a:t>
            </a:r>
            <a:r>
              <a:rPr lang="en-US" sz="4800" b="1" u="sng">
                <a:solidFill>
                  <a:srgbClr val="FF0000"/>
                </a:solidFill>
                <a:effectLst>
                  <a:outerShdw blurRad="38100" dist="38100" dir="2700000" algn="tl">
                    <a:srgbClr val="000000">
                      <a:alpha val="43137"/>
                    </a:srgbClr>
                  </a:outerShdw>
                </a:effectLst>
                <a:cs typeface="Times New Roman" pitchFamily="18" charset="0"/>
              </a:rPr>
              <a:t>:</a:t>
            </a:r>
            <a:r>
              <a:rPr lang="en-US" sz="4800" b="1">
                <a:solidFill>
                  <a:srgbClr val="FF0000"/>
                </a:solidFill>
                <a:effectLst>
                  <a:outerShdw blurRad="38100" dist="38100" dir="2700000" algn="tl">
                    <a:srgbClr val="000000">
                      <a:alpha val="43137"/>
                    </a:srgbClr>
                  </a:outerShdw>
                </a:effectLst>
                <a:cs typeface="Times New Roman" pitchFamily="18" charset="0"/>
              </a:rPr>
              <a:t> </a:t>
            </a:r>
            <a:r>
              <a:rPr lang="vi-VN" sz="4800" b="1">
                <a:solidFill>
                  <a:srgbClr val="003399"/>
                </a:solidFill>
              </a:rPr>
              <a:t> Hãy ca mừng Thượng Đế, này Gia-liêm hỡi. Ca ngợi Chúa ngươi thờ, nào hỡi Xi-on. Chúa làm thêm cho vững then cửa nhà ngươi, bao con cái trong thành, Người giáng phúc thi ân.</a:t>
            </a:r>
            <a:endParaRPr lang="en-US" sz="48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Này Gia-liêm hỡi hãy ca mừng Chúa Trời.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1" u="sng"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4800" b="1">
                <a:solidFill>
                  <a:srgbClr val="FF0000"/>
                </a:solidFill>
                <a:effectLst>
                  <a:outerShdw blurRad="38100" dist="38100" dir="2700000" algn="tl">
                    <a:srgbClr val="000000">
                      <a:alpha val="43137"/>
                    </a:srgbClr>
                  </a:outerShdw>
                </a:effectLst>
                <a:latin typeface="+mn-lt"/>
                <a:cs typeface="Times New Roman" pitchFamily="18" charset="0"/>
              </a:rPr>
              <a:t> </a:t>
            </a:r>
            <a:r>
              <a:rPr lang="vi-VN" sz="4800" b="1">
                <a:solidFill>
                  <a:srgbClr val="003399"/>
                </a:solidFill>
                <a:latin typeface="+mn-lt"/>
              </a:rPr>
              <a:t>Chúa ban lệnh truyền xuống mọi nơi dương thế. Đây Lời Chúa tỏ bày chạy tức tốc đi. Lãnh địa ngươi nay Chúa thiết lập bình an, nuôi ngươi mãi no đầy bằng lúa miến thơm ngon.</a:t>
            </a:r>
            <a:endParaRPr lang="en-US" sz="48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Này Gia-liêm hỡi hãy ca mừng Chúa Trời.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Tk3</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003399"/>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Chúa tỏ bày Lời Chúa cùng nhà Gia-cóp. Ban chỉ thị, luật pháp cùng Ít-ra-el. Chúa nào xử hư thế với một dân khác, không cho chúng hay được luật pháp Chúa khi nao.</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000" b="1" u="sng">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a:solidFill>
                  <a:srgbClr val="003399"/>
                </a:solidFill>
                <a:latin typeface="+mn-lt"/>
              </a:rPr>
              <a:t>Này Gia-liêm hỡi hãy ca mừng Chúa Trời.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6019800" cy="1384995"/>
          </a:xfrm>
          <a:prstGeom prst="rect">
            <a:avLst/>
          </a:prstGeom>
          <a:noFill/>
        </p:spPr>
        <p:txBody>
          <a:bodyPr wrap="square" rtlCol="0">
            <a:spAutoFit/>
          </a:bodyPr>
          <a:lstStyle/>
          <a:p>
            <a:r>
              <a:rPr lang="en-US" sz="2800" smtClean="0">
                <a:solidFill>
                  <a:srgbClr val="FFFF00"/>
                </a:solidFill>
              </a:rPr>
              <a:t>Bài đọc 2</a:t>
            </a:r>
          </a:p>
          <a:p>
            <a:r>
              <a:rPr lang="en-US" sz="2800" smtClean="0">
                <a:solidFill>
                  <a:srgbClr val="FFFF00"/>
                </a:solidFill>
              </a:rPr>
              <a:t>Bài trích thư thánh Phaolô Tông Đồ</a:t>
            </a:r>
          </a:p>
          <a:p>
            <a:r>
              <a:rPr lang="en-US" sz="2800" smtClean="0">
                <a:solidFill>
                  <a:srgbClr val="FFFF00"/>
                </a:solidFill>
              </a:rPr>
              <a:t>Gửi tín hữu Cô-rin-tô</a:t>
            </a:r>
            <a:endParaRPr lang="en-US" sz="2800">
              <a:solidFill>
                <a:srgbClr val="FFFF00"/>
              </a:solidFill>
            </a:endParaRPr>
          </a:p>
        </p:txBody>
      </p:sp>
      <p:sp>
        <p:nvSpPr>
          <p:cNvPr id="9" name="TextBox 8"/>
          <p:cNvSpPr txBox="1"/>
          <p:nvPr/>
        </p:nvSpPr>
        <p:spPr>
          <a:xfrm>
            <a:off x="76200" y="3790950"/>
            <a:ext cx="8610600" cy="1200329"/>
          </a:xfrm>
          <a:prstGeom prst="rect">
            <a:avLst/>
          </a:prstGeom>
          <a:noFill/>
        </p:spPr>
        <p:txBody>
          <a:bodyPr wrap="square" rtlCol="0">
            <a:spAutoFit/>
          </a:bodyPr>
          <a:lstStyle/>
          <a:p>
            <a:r>
              <a:rPr lang="en-US" sz="3600" smtClean="0">
                <a:solidFill>
                  <a:srgbClr val="FFFF00"/>
                </a:solidFill>
              </a:rPr>
              <a:t>Chỉ một tấm Bánh, nên tuy nhiên nhiều người, chúng ta cũng chỉ là một thân thể.</a:t>
            </a: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60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60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en-US" sz="6000" b="1" smtClean="0">
                <a:solidFill>
                  <a:srgbClr val="003296"/>
                </a:solidFill>
                <a:effectLst>
                  <a:outerShdw blurRad="38100" dist="38100" dir="2700000" algn="tl">
                    <a:srgbClr val="000000">
                      <a:alpha val="43137"/>
                    </a:srgbClr>
                  </a:outerShdw>
                </a:effectLst>
                <a:latin typeface="+mj-lt"/>
                <a:cs typeface="Times New Roman" pitchFamily="18" charset="0"/>
              </a:rPr>
              <a:t>Chúa phán: Ta là bánh hằng sống từ trời xuống, ai ăn bánh này sẽ được sống muôn đời</a:t>
            </a:r>
            <a:r>
              <a:rPr lang="vi-VN" sz="6000" b="1"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5136812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60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6000" b="1" smtClean="0">
                <a:solidFill>
                  <a:srgbClr val="0000CC"/>
                </a:solidFill>
                <a:effectLst>
                  <a:outerShdw blurRad="38100" dist="38100" dir="2700000" algn="tl">
                    <a:srgbClr val="000000">
                      <a:alpha val="43137"/>
                    </a:srgbClr>
                  </a:outerShdw>
                </a:effectLst>
                <a:latin typeface="+mj-lt"/>
                <a:cs typeface="Times New Roman" pitchFamily="18" charset="0"/>
              </a:rPr>
              <a:t> </a:t>
            </a:r>
            <a:r>
              <a:rPr lang="en-US" sz="6000" b="1" smtClean="0">
                <a:solidFill>
                  <a:srgbClr val="003296"/>
                </a:solidFill>
                <a:effectLst>
                  <a:outerShdw blurRad="38100" dist="38100" dir="2700000" algn="tl">
                    <a:srgbClr val="000000">
                      <a:alpha val="43137"/>
                    </a:srgbClr>
                  </a:outerShdw>
                </a:effectLst>
                <a:latin typeface="+mj-lt"/>
                <a:cs typeface="Times New Roman" pitchFamily="18" charset="0"/>
              </a:rPr>
              <a:t>Chúa phán: Ta là bánh hằng sống từ trời xuống, ai ăn bánh này sẽ được sống muôn đời</a:t>
            </a:r>
            <a:r>
              <a:rPr lang="vi-VN" sz="6000" b="1" smtClean="0">
                <a:solidFill>
                  <a:srgbClr val="003296"/>
                </a:solidFill>
                <a:effectLst>
                  <a:outerShdw blurRad="38100" dist="38100" dir="2700000" algn="tl">
                    <a:srgbClr val="000000">
                      <a:alpha val="43137"/>
                    </a:srgbClr>
                  </a:outerShdw>
                </a:effectLst>
                <a:latin typeface="+mj-lt"/>
                <a:cs typeface="Times New Roman" pitchFamily="18" charset="0"/>
              </a:rPr>
              <a:t> </a:t>
            </a:r>
            <a:r>
              <a:rPr lang="en-US" sz="60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Ca Dâng </a:t>
            </a:r>
            <a:r>
              <a:rPr lang="en-US" sz="5400" b="1">
                <a:solidFill>
                  <a:srgbClr val="003399"/>
                </a:solidFill>
                <a:effectLst>
                  <a:outerShdw blurRad="38100" dist="38100" dir="2700000" algn="tl">
                    <a:srgbClr val="000000">
                      <a:alpha val="43137"/>
                    </a:srgbClr>
                  </a:outerShdw>
                </a:effectLst>
                <a:cs typeface="Times New Roman" pitchFamily="18" charset="0"/>
              </a:rPr>
              <a:t>Lễ</a:t>
            </a:r>
            <a:br>
              <a:rPr lang="en-US" sz="5400" b="1">
                <a:solidFill>
                  <a:srgbClr val="003399"/>
                </a:solidFill>
                <a:effectLst>
                  <a:outerShdw blurRad="38100" dist="38100" dir="2700000" algn="tl">
                    <a:srgbClr val="000000">
                      <a:alpha val="43137"/>
                    </a:srgbClr>
                  </a:outerShdw>
                </a:effectLst>
                <a:cs typeface="Times New Roman" pitchFamily="18" charset="0"/>
              </a:rPr>
            </a:br>
            <a:r>
              <a:rPr lang="en-US" sz="3600" b="1" smtClean="0">
                <a:solidFill>
                  <a:srgbClr val="C00000"/>
                </a:solidFill>
                <a:effectLst>
                  <a:outerShdw blurRad="38100" dist="38100" dir="2700000" algn="tl">
                    <a:srgbClr val="000000">
                      <a:alpha val="43137"/>
                    </a:srgbClr>
                  </a:outerShdw>
                </a:effectLst>
                <a:cs typeface="Times New Roman" pitchFamily="18" charset="0"/>
              </a:rPr>
              <a:t>KINH DÂNG LỄ</a:t>
            </a:r>
            <a:r>
              <a:rPr lang="en-US" sz="3600" b="1">
                <a:solidFill>
                  <a:srgbClr val="003399"/>
                </a:solidFill>
                <a:effectLst>
                  <a:outerShdw blurRad="38100" dist="38100" dir="2700000" algn="tl">
                    <a:srgbClr val="000000">
                      <a:alpha val="43137"/>
                    </a:srgbClr>
                  </a:outerShdw>
                </a:effectLst>
                <a:cs typeface="Times New Roman" pitchFamily="18" charset="0"/>
              </a:rPr>
              <a:t/>
            </a:r>
            <a:br>
              <a:rPr lang="en-US" sz="3600" b="1">
                <a:solidFill>
                  <a:srgbClr val="003399"/>
                </a:solidFill>
                <a:effectLst>
                  <a:outerShdw blurRad="38100" dist="38100" dir="2700000" algn="tl">
                    <a:srgbClr val="000000">
                      <a:alpha val="43137"/>
                    </a:srgbClr>
                  </a:outerShdw>
                </a:effectLst>
                <a:cs typeface="Times New Roman" pitchFamily="18" charset="0"/>
              </a:rPr>
            </a:br>
            <a:r>
              <a:rPr lang="en-US" sz="3600" b="1" i="1" smtClean="0">
                <a:solidFill>
                  <a:srgbClr val="003399"/>
                </a:solidFill>
                <a:effectLst>
                  <a:outerShdw blurRad="38100" dist="38100" dir="2700000" algn="tl">
                    <a:srgbClr val="000000">
                      <a:alpha val="43137"/>
                    </a:srgbClr>
                  </a:outerShdw>
                </a:effectLst>
                <a:cs typeface="Times New Roman" pitchFamily="18" charset="0"/>
              </a:rPr>
              <a:t>Lm. Văn Chi</a:t>
            </a:r>
            <a:r>
              <a:rPr lang="en-US" sz="5400" b="1">
                <a:solidFill>
                  <a:srgbClr val="003399"/>
                </a:solidFill>
                <a:effectLst>
                  <a:outerShdw blurRad="38100" dist="38100" dir="2700000" algn="tl">
                    <a:srgbClr val="000000">
                      <a:alpha val="43137"/>
                    </a:srgbClr>
                  </a:outerShdw>
                </a:effectLst>
                <a:cs typeface="Times New Roman" pitchFamily="18" charset="0"/>
              </a:rPr>
              <a:t/>
            </a:r>
            <a:br>
              <a:rPr lang="en-US" sz="5400" b="1">
                <a:solidFill>
                  <a:srgbClr val="003399"/>
                </a:solidFill>
                <a:effectLst>
                  <a:outerShdw blurRad="38100" dist="38100" dir="2700000" algn="tl">
                    <a:srgbClr val="000000">
                      <a:alpha val="43137"/>
                    </a:srgbClr>
                  </a:outerShdw>
                </a:effectLst>
                <a:cs typeface="Times New Roman" pitchFamily="18" charset="0"/>
              </a:rPr>
            </a:b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pc="-150" smtClean="0">
                <a:solidFill>
                  <a:srgbClr val="FF0000"/>
                </a:solidFill>
                <a:latin typeface="+mj-lt"/>
              </a:rPr>
              <a:t>Tk1:</a:t>
            </a:r>
            <a:r>
              <a:rPr lang="vi-VN" sz="6600" b="0" spc="-150" smtClean="0">
                <a:solidFill>
                  <a:srgbClr val="FF0000"/>
                </a:solidFill>
                <a:latin typeface="+mj-lt"/>
              </a:rPr>
              <a:t> </a:t>
            </a:r>
            <a:r>
              <a:rPr lang="vi-VN" sz="6600" b="0" spc="-150">
                <a:solidFill>
                  <a:srgbClr val="003399"/>
                </a:solidFill>
                <a:latin typeface="+mj-lt"/>
              </a:rPr>
              <a:t>Này đây tấm bánh trắng này bởi ruộng đất và lao công chúng </a:t>
            </a:r>
            <a:r>
              <a:rPr lang="vi-VN" sz="6600" b="0" spc="-150" smtClean="0">
                <a:solidFill>
                  <a:srgbClr val="003399"/>
                </a:solidFill>
                <a:latin typeface="+mj-lt"/>
              </a:rPr>
              <a:t>con</a:t>
            </a:r>
            <a:r>
              <a:rPr lang="en-US" sz="6600" b="0" spc="-150" smtClean="0">
                <a:solidFill>
                  <a:srgbClr val="003399"/>
                </a:solidFill>
                <a:latin typeface="+mj-lt"/>
              </a:rPr>
              <a:t>. </a:t>
            </a:r>
            <a:r>
              <a:rPr lang="vi-VN" sz="6600" b="0" spc="-150">
                <a:solidFill>
                  <a:srgbClr val="003399"/>
                </a:solidFill>
                <a:latin typeface="+mj-lt"/>
              </a:rPr>
              <a:t>Nguyện dâng Chúa để trở thành Mình Thánh Chúa</a:t>
            </a:r>
            <a:r>
              <a:rPr lang="vi-VN" sz="6600" b="0" spc="-150" smtClean="0">
                <a:solidFill>
                  <a:srgbClr val="003399"/>
                </a:solidFill>
                <a:latin typeface="+mj-lt"/>
              </a:rPr>
              <a:t>.</a:t>
            </a:r>
            <a:endParaRPr lang="vi-VN" sz="6600" b="0" spc="-150">
              <a:solidFill>
                <a:srgbClr val="003399"/>
              </a:solidFill>
              <a:latin typeface="+mj-lt"/>
            </a:endParaRPr>
          </a:p>
        </p:txBody>
      </p:sp>
    </p:spTree>
    <p:extLst>
      <p:ext uri="{BB962C8B-B14F-4D97-AF65-F5344CB8AC3E}">
        <p14:creationId xmlns:p14="http://schemas.microsoft.com/office/powerpoint/2010/main" val="205450444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400" b="0" u="sng" spc="-300" smtClean="0">
                <a:solidFill>
                  <a:srgbClr val="FF0000"/>
                </a:solidFill>
                <a:latin typeface="+mj-lt"/>
              </a:rPr>
              <a:t>Đ</a:t>
            </a:r>
            <a:r>
              <a:rPr lang="en-US" sz="5400" b="0" u="sng" spc="-300" smtClean="0">
                <a:solidFill>
                  <a:srgbClr val="FF0000"/>
                </a:solidFill>
                <a:latin typeface="+mj-lt"/>
              </a:rPr>
              <a:t>k</a:t>
            </a:r>
            <a:r>
              <a:rPr lang="vi-VN" sz="5400" b="0" spc="-300" smtClean="0">
                <a:solidFill>
                  <a:srgbClr val="FF0000"/>
                </a:solidFill>
                <a:latin typeface="+mj-lt"/>
              </a:rPr>
              <a:t>:</a:t>
            </a:r>
            <a:r>
              <a:rPr lang="vi-VN" sz="5400" b="0" spc="-300" smtClean="0">
                <a:solidFill>
                  <a:srgbClr val="002060"/>
                </a:solidFill>
                <a:latin typeface="+mj-lt"/>
              </a:rPr>
              <a:t> </a:t>
            </a:r>
            <a:r>
              <a:rPr lang="vi-VN" sz="5400" b="0" spc="-300">
                <a:solidFill>
                  <a:srgbClr val="C00000"/>
                </a:solidFill>
                <a:latin typeface="+mj-lt"/>
              </a:rPr>
              <a:t>(Chúc tụng </a:t>
            </a:r>
            <a:r>
              <a:rPr lang="vi-VN" sz="5400" b="0" spc="-300" smtClean="0">
                <a:solidFill>
                  <a:srgbClr val="C00000"/>
                </a:solidFill>
                <a:latin typeface="+mj-lt"/>
              </a:rPr>
              <a:t>Chúa)</a:t>
            </a:r>
            <a:r>
              <a:rPr lang="en-US" sz="5400" b="0" spc="-300">
                <a:solidFill>
                  <a:srgbClr val="002060"/>
                </a:solidFill>
                <a:latin typeface="+mj-lt"/>
              </a:rPr>
              <a:t> </a:t>
            </a:r>
            <a:r>
              <a:rPr lang="vi-VN" sz="5400" b="0" spc="-300" smtClean="0">
                <a:solidFill>
                  <a:srgbClr val="003399"/>
                </a:solidFill>
                <a:latin typeface="+mj-lt"/>
              </a:rPr>
              <a:t>hãy </a:t>
            </a:r>
            <a:r>
              <a:rPr lang="vi-VN" sz="5400" b="0" spc="-300">
                <a:solidFill>
                  <a:srgbClr val="003399"/>
                </a:solidFill>
                <a:latin typeface="+mj-lt"/>
              </a:rPr>
              <a:t>chúc tụng Chúa là Chúa tể càn </a:t>
            </a:r>
            <a:r>
              <a:rPr lang="vi-VN" sz="5400" b="0" spc="-300" smtClean="0">
                <a:solidFill>
                  <a:srgbClr val="003399"/>
                </a:solidFill>
                <a:latin typeface="+mj-lt"/>
              </a:rPr>
              <a:t>khôn</a:t>
            </a:r>
            <a:r>
              <a:rPr lang="en-US" sz="5400" b="0" spc="-300">
                <a:solidFill>
                  <a:srgbClr val="002060"/>
                </a:solidFill>
                <a:latin typeface="+mj-lt"/>
              </a:rPr>
              <a:t> </a:t>
            </a:r>
            <a:r>
              <a:rPr lang="vi-VN" sz="5400" b="0" spc="-300" smtClean="0">
                <a:solidFill>
                  <a:srgbClr val="C00000"/>
                </a:solidFill>
                <a:latin typeface="+mj-lt"/>
              </a:rPr>
              <a:t>(Chúa ơi, nguyện cầu Chúa).</a:t>
            </a:r>
            <a:r>
              <a:rPr lang="en-US" sz="5400" b="0" spc="-300" smtClean="0">
                <a:solidFill>
                  <a:srgbClr val="002060"/>
                </a:solidFill>
                <a:latin typeface="+mj-lt"/>
              </a:rPr>
              <a:t> </a:t>
            </a:r>
            <a:r>
              <a:rPr lang="vi-VN" sz="5400" b="0" spc="-300">
                <a:solidFill>
                  <a:srgbClr val="003399"/>
                </a:solidFill>
                <a:latin typeface="+mj-lt"/>
              </a:rPr>
              <a:t>Hãy nguyện cầu Chúa, xin Chúa nhận hiến lễ thánh này</a:t>
            </a:r>
            <a:r>
              <a:rPr lang="vi-VN" sz="5400" b="0" spc="-300">
                <a:solidFill>
                  <a:srgbClr val="002060"/>
                </a:solidFill>
                <a:latin typeface="+mj-lt"/>
              </a:rPr>
              <a:t> </a:t>
            </a:r>
            <a:r>
              <a:rPr lang="vi-VN" sz="5400" b="0" spc="-300">
                <a:solidFill>
                  <a:srgbClr val="C00000"/>
                </a:solidFill>
                <a:latin typeface="+mj-lt"/>
              </a:rPr>
              <a:t>(Chúa ơi</a:t>
            </a:r>
            <a:r>
              <a:rPr lang="vi-VN" sz="5400" b="0" spc="-300" smtClean="0">
                <a:solidFill>
                  <a:srgbClr val="C00000"/>
                </a:solidFill>
                <a:latin typeface="+mj-lt"/>
              </a:rPr>
              <a:t>).</a:t>
            </a:r>
            <a:endParaRPr lang="vi-VN" sz="5400" b="0" spc="-300">
              <a:solidFill>
                <a:srgbClr val="C00000"/>
              </a:solidFill>
              <a:latin typeface="+mj-lt"/>
            </a:endParaRPr>
          </a:p>
        </p:txBody>
      </p:sp>
    </p:spTree>
    <p:extLst>
      <p:ext uri="{BB962C8B-B14F-4D97-AF65-F5344CB8AC3E}">
        <p14:creationId xmlns:p14="http://schemas.microsoft.com/office/powerpoint/2010/main" val="57600314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6600" b="0" u="sng" spc="-150" smtClean="0">
                <a:solidFill>
                  <a:srgbClr val="FF0000"/>
                </a:solidFill>
                <a:latin typeface="+mj-lt"/>
              </a:rPr>
              <a:t>Tk2:</a:t>
            </a:r>
            <a:r>
              <a:rPr lang="en-US" sz="6600" b="0" spc="-150" smtClean="0">
                <a:solidFill>
                  <a:srgbClr val="FF0000"/>
                </a:solidFill>
                <a:latin typeface="+mj-lt"/>
              </a:rPr>
              <a:t> </a:t>
            </a:r>
            <a:r>
              <a:rPr lang="en-US" sz="6600" b="0" spc="-150">
                <a:solidFill>
                  <a:srgbClr val="003399"/>
                </a:solidFill>
                <a:latin typeface="+mj-lt"/>
              </a:rPr>
              <a:t>Này đây chén Thánh tinh tuyền bởi nho chín và lao công chúng con</a:t>
            </a:r>
            <a:r>
              <a:rPr lang="en-US" sz="6600" b="0" spc="-150" smtClean="0">
                <a:solidFill>
                  <a:srgbClr val="003399"/>
                </a:solidFill>
                <a:latin typeface="+mj-lt"/>
              </a:rPr>
              <a:t>. </a:t>
            </a:r>
            <a:r>
              <a:rPr lang="vi-VN" sz="6600" b="0" spc="-150">
                <a:solidFill>
                  <a:srgbClr val="003399"/>
                </a:solidFill>
                <a:latin typeface="+mj-lt"/>
              </a:rPr>
              <a:t>Nguyện dâng Chúa để trở thành nguồn sức sống</a:t>
            </a:r>
            <a:r>
              <a:rPr lang="vi-VN" sz="6600" b="0" spc="-150" smtClean="0">
                <a:solidFill>
                  <a:srgbClr val="003399"/>
                </a:solidFill>
                <a:latin typeface="+mj-lt"/>
              </a:rPr>
              <a:t>.</a:t>
            </a:r>
            <a:endParaRPr lang="vi-VN" sz="6600" b="0" spc="-150">
              <a:solidFill>
                <a:srgbClr val="003399"/>
              </a:solidFill>
              <a:latin typeface="+mj-lt"/>
            </a:endParaRPr>
          </a:p>
        </p:txBody>
      </p:sp>
    </p:spTree>
    <p:extLst>
      <p:ext uri="{BB962C8B-B14F-4D97-AF65-F5344CB8AC3E}">
        <p14:creationId xmlns:p14="http://schemas.microsoft.com/office/powerpoint/2010/main" val="3999378231"/>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400" b="0" u="sng" spc="-300" smtClean="0">
                <a:solidFill>
                  <a:srgbClr val="FF0000"/>
                </a:solidFill>
                <a:latin typeface="+mj-lt"/>
              </a:rPr>
              <a:t>Đ</a:t>
            </a:r>
            <a:r>
              <a:rPr lang="en-US" sz="5400" b="0" u="sng" spc="-300" smtClean="0">
                <a:solidFill>
                  <a:srgbClr val="FF0000"/>
                </a:solidFill>
                <a:latin typeface="+mj-lt"/>
              </a:rPr>
              <a:t>k</a:t>
            </a:r>
            <a:r>
              <a:rPr lang="vi-VN" sz="5400" b="0" spc="-300" smtClean="0">
                <a:solidFill>
                  <a:srgbClr val="FF0000"/>
                </a:solidFill>
                <a:latin typeface="+mj-lt"/>
              </a:rPr>
              <a:t>:</a:t>
            </a:r>
            <a:r>
              <a:rPr lang="vi-VN" sz="5400" b="0" spc="-300" smtClean="0">
                <a:solidFill>
                  <a:srgbClr val="002060"/>
                </a:solidFill>
                <a:latin typeface="+mj-lt"/>
              </a:rPr>
              <a:t> </a:t>
            </a:r>
            <a:r>
              <a:rPr lang="vi-VN" sz="5400" b="0" spc="-300">
                <a:solidFill>
                  <a:srgbClr val="C00000"/>
                </a:solidFill>
                <a:latin typeface="+mj-lt"/>
              </a:rPr>
              <a:t>(Chúc tụng </a:t>
            </a:r>
            <a:r>
              <a:rPr lang="vi-VN" sz="5400" b="0" spc="-300" smtClean="0">
                <a:solidFill>
                  <a:srgbClr val="C00000"/>
                </a:solidFill>
                <a:latin typeface="+mj-lt"/>
              </a:rPr>
              <a:t>Chúa)</a:t>
            </a:r>
            <a:r>
              <a:rPr lang="en-US" sz="5400" b="0" spc="-300">
                <a:solidFill>
                  <a:srgbClr val="002060"/>
                </a:solidFill>
                <a:latin typeface="+mj-lt"/>
              </a:rPr>
              <a:t> </a:t>
            </a:r>
            <a:r>
              <a:rPr lang="vi-VN" sz="5400" b="0" spc="-300" smtClean="0">
                <a:solidFill>
                  <a:srgbClr val="003399"/>
                </a:solidFill>
                <a:latin typeface="+mj-lt"/>
              </a:rPr>
              <a:t>hãy </a:t>
            </a:r>
            <a:r>
              <a:rPr lang="vi-VN" sz="5400" b="0" spc="-300">
                <a:solidFill>
                  <a:srgbClr val="003399"/>
                </a:solidFill>
                <a:latin typeface="+mj-lt"/>
              </a:rPr>
              <a:t>chúc tụng Chúa là Chúa tể càn </a:t>
            </a:r>
            <a:r>
              <a:rPr lang="vi-VN" sz="5400" b="0" spc="-300" smtClean="0">
                <a:solidFill>
                  <a:srgbClr val="003399"/>
                </a:solidFill>
                <a:latin typeface="+mj-lt"/>
              </a:rPr>
              <a:t>khôn</a:t>
            </a:r>
            <a:r>
              <a:rPr lang="en-US" sz="5400" b="0" spc="-300">
                <a:solidFill>
                  <a:srgbClr val="002060"/>
                </a:solidFill>
                <a:latin typeface="+mj-lt"/>
              </a:rPr>
              <a:t> </a:t>
            </a:r>
            <a:r>
              <a:rPr lang="vi-VN" sz="5400" b="0" spc="-300" smtClean="0">
                <a:solidFill>
                  <a:srgbClr val="C00000"/>
                </a:solidFill>
                <a:latin typeface="+mj-lt"/>
              </a:rPr>
              <a:t>(Chúa ơi, nguyện cầu Chúa).</a:t>
            </a:r>
            <a:r>
              <a:rPr lang="en-US" sz="5400" b="0" spc="-300" smtClean="0">
                <a:solidFill>
                  <a:srgbClr val="002060"/>
                </a:solidFill>
                <a:latin typeface="+mj-lt"/>
              </a:rPr>
              <a:t> </a:t>
            </a:r>
            <a:r>
              <a:rPr lang="vi-VN" sz="5400" b="0" spc="-300">
                <a:solidFill>
                  <a:srgbClr val="003399"/>
                </a:solidFill>
                <a:latin typeface="+mj-lt"/>
              </a:rPr>
              <a:t>Hãy nguyện cầu Chúa, xin Chúa nhận hiến lễ thánh này</a:t>
            </a:r>
            <a:r>
              <a:rPr lang="vi-VN" sz="5400" b="0" spc="-300">
                <a:solidFill>
                  <a:srgbClr val="002060"/>
                </a:solidFill>
                <a:latin typeface="+mj-lt"/>
              </a:rPr>
              <a:t> </a:t>
            </a:r>
            <a:r>
              <a:rPr lang="vi-VN" sz="5400" b="0" spc="-300">
                <a:solidFill>
                  <a:srgbClr val="C00000"/>
                </a:solidFill>
                <a:latin typeface="+mj-lt"/>
              </a:rPr>
              <a:t>(Chúa ơi</a:t>
            </a:r>
            <a:r>
              <a:rPr lang="vi-VN" sz="5400" b="0" spc="-300" smtClean="0">
                <a:solidFill>
                  <a:srgbClr val="C00000"/>
                </a:solidFill>
                <a:latin typeface="+mj-lt"/>
              </a:rPr>
              <a:t>).</a:t>
            </a:r>
            <a:endParaRPr lang="vi-VN" sz="5400" b="0" spc="-300">
              <a:solidFill>
                <a:srgbClr val="C00000"/>
              </a:solidFill>
              <a:latin typeface="+mj-lt"/>
            </a:endParaRPr>
          </a:p>
        </p:txBody>
      </p:sp>
    </p:spTree>
    <p:extLst>
      <p:ext uri="{BB962C8B-B14F-4D97-AF65-F5344CB8AC3E}">
        <p14:creationId xmlns:p14="http://schemas.microsoft.com/office/powerpoint/2010/main" val="3534316163"/>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mtClean="0">
                <a:solidFill>
                  <a:srgbClr val="FF0000"/>
                </a:solidFill>
                <a:latin typeface="+mj-lt"/>
              </a:rPr>
              <a:t>Tk</a:t>
            </a:r>
            <a:r>
              <a:rPr lang="vi-VN" sz="6600" b="0" u="sng" smtClean="0">
                <a:solidFill>
                  <a:srgbClr val="FF0000"/>
                </a:solidFill>
                <a:latin typeface="+mj-lt"/>
              </a:rPr>
              <a:t>3</a:t>
            </a:r>
            <a:r>
              <a:rPr lang="en-US" sz="6600" b="0" u="sng" smtClean="0">
                <a:solidFill>
                  <a:srgbClr val="FF0000"/>
                </a:solidFill>
                <a:latin typeface="+mj-lt"/>
              </a:rPr>
              <a:t>:</a:t>
            </a:r>
            <a:r>
              <a:rPr lang="vi-VN" sz="6600" b="0" smtClean="0">
                <a:solidFill>
                  <a:srgbClr val="002060"/>
                </a:solidFill>
                <a:latin typeface="+mj-lt"/>
              </a:rPr>
              <a:t> </a:t>
            </a:r>
            <a:r>
              <a:rPr lang="vi-VN" sz="6600" b="0">
                <a:solidFill>
                  <a:srgbClr val="003399"/>
                </a:solidFill>
                <a:latin typeface="+mj-lt"/>
              </a:rPr>
              <a:t>Này đây xác với linh hồn nguyện </a:t>
            </a:r>
            <a:r>
              <a:rPr lang="vi-VN" sz="6600" b="0" spc="-300">
                <a:solidFill>
                  <a:srgbClr val="003399"/>
                </a:solidFill>
                <a:latin typeface="+mj-lt"/>
              </a:rPr>
              <a:t>dâng Chúa trọn bao </a:t>
            </a:r>
            <a:r>
              <a:rPr lang="vi-VN" sz="6600" b="0">
                <a:solidFill>
                  <a:srgbClr val="003399"/>
                </a:solidFill>
                <a:latin typeface="+mj-lt"/>
              </a:rPr>
              <a:t>nhiêu ước mơ</a:t>
            </a:r>
            <a:r>
              <a:rPr lang="vi-VN" sz="6600" b="0" smtClean="0">
                <a:solidFill>
                  <a:srgbClr val="003399"/>
                </a:solidFill>
                <a:latin typeface="+mj-lt"/>
              </a:rPr>
              <a:t>.</a:t>
            </a:r>
            <a:r>
              <a:rPr lang="en-US" sz="6600" b="0" smtClean="0">
                <a:solidFill>
                  <a:srgbClr val="003399"/>
                </a:solidFill>
                <a:latin typeface="+mj-lt"/>
              </a:rPr>
              <a:t> </a:t>
            </a:r>
            <a:r>
              <a:rPr lang="vi-VN" sz="6600" b="0">
                <a:solidFill>
                  <a:srgbClr val="003399"/>
                </a:solidFill>
                <a:latin typeface="+mj-lt"/>
              </a:rPr>
              <a:t>Cùng dâng hiến để trở thành một hy lễ</a:t>
            </a:r>
            <a:r>
              <a:rPr lang="vi-VN" sz="6600" b="0" smtClean="0">
                <a:solidFill>
                  <a:srgbClr val="003399"/>
                </a:solidFill>
                <a:latin typeface="+mj-lt"/>
              </a:rPr>
              <a:t>.</a:t>
            </a:r>
            <a:endParaRPr lang="vi-VN" sz="6600" b="0">
              <a:solidFill>
                <a:srgbClr val="003399"/>
              </a:solidFill>
              <a:latin typeface="+mj-lt"/>
            </a:endParaRPr>
          </a:p>
        </p:txBody>
      </p:sp>
    </p:spTree>
    <p:extLst>
      <p:ext uri="{BB962C8B-B14F-4D97-AF65-F5344CB8AC3E}">
        <p14:creationId xmlns:p14="http://schemas.microsoft.com/office/powerpoint/2010/main" val="230126694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400" b="0" u="sng" spc="-300" smtClean="0">
                <a:solidFill>
                  <a:srgbClr val="FF0000"/>
                </a:solidFill>
                <a:latin typeface="+mj-lt"/>
              </a:rPr>
              <a:t>Đ</a:t>
            </a:r>
            <a:r>
              <a:rPr lang="en-US" sz="5400" b="0" u="sng" spc="-300" smtClean="0">
                <a:solidFill>
                  <a:srgbClr val="FF0000"/>
                </a:solidFill>
                <a:latin typeface="+mj-lt"/>
              </a:rPr>
              <a:t>k</a:t>
            </a:r>
            <a:r>
              <a:rPr lang="vi-VN" sz="5400" b="0" spc="-300" smtClean="0">
                <a:solidFill>
                  <a:srgbClr val="FF0000"/>
                </a:solidFill>
                <a:latin typeface="+mj-lt"/>
              </a:rPr>
              <a:t>:</a:t>
            </a:r>
            <a:r>
              <a:rPr lang="vi-VN" sz="5400" b="0" spc="-300" smtClean="0">
                <a:solidFill>
                  <a:srgbClr val="002060"/>
                </a:solidFill>
                <a:latin typeface="+mj-lt"/>
              </a:rPr>
              <a:t> </a:t>
            </a:r>
            <a:r>
              <a:rPr lang="vi-VN" sz="5400" b="0" spc="-300">
                <a:solidFill>
                  <a:srgbClr val="C00000"/>
                </a:solidFill>
                <a:latin typeface="+mj-lt"/>
              </a:rPr>
              <a:t>(Chúc tụng </a:t>
            </a:r>
            <a:r>
              <a:rPr lang="vi-VN" sz="5400" b="0" spc="-300" smtClean="0">
                <a:solidFill>
                  <a:srgbClr val="C00000"/>
                </a:solidFill>
                <a:latin typeface="+mj-lt"/>
              </a:rPr>
              <a:t>Chúa)</a:t>
            </a:r>
            <a:r>
              <a:rPr lang="en-US" sz="5400" b="0" spc="-300">
                <a:solidFill>
                  <a:srgbClr val="002060"/>
                </a:solidFill>
                <a:latin typeface="+mj-lt"/>
              </a:rPr>
              <a:t> </a:t>
            </a:r>
            <a:r>
              <a:rPr lang="vi-VN" sz="5400" b="0" spc="-300" smtClean="0">
                <a:solidFill>
                  <a:srgbClr val="003399"/>
                </a:solidFill>
                <a:latin typeface="+mj-lt"/>
              </a:rPr>
              <a:t>hãy </a:t>
            </a:r>
            <a:r>
              <a:rPr lang="vi-VN" sz="5400" b="0" spc="-300">
                <a:solidFill>
                  <a:srgbClr val="003399"/>
                </a:solidFill>
                <a:latin typeface="+mj-lt"/>
              </a:rPr>
              <a:t>chúc tụng Chúa là Chúa tể càn </a:t>
            </a:r>
            <a:r>
              <a:rPr lang="vi-VN" sz="5400" b="0" spc="-300" smtClean="0">
                <a:solidFill>
                  <a:srgbClr val="003399"/>
                </a:solidFill>
                <a:latin typeface="+mj-lt"/>
              </a:rPr>
              <a:t>khôn</a:t>
            </a:r>
            <a:r>
              <a:rPr lang="en-US" sz="5400" b="0" spc="-300">
                <a:solidFill>
                  <a:srgbClr val="002060"/>
                </a:solidFill>
                <a:latin typeface="+mj-lt"/>
              </a:rPr>
              <a:t> </a:t>
            </a:r>
            <a:r>
              <a:rPr lang="vi-VN" sz="5400" b="0" spc="-300" smtClean="0">
                <a:solidFill>
                  <a:srgbClr val="C00000"/>
                </a:solidFill>
                <a:latin typeface="+mj-lt"/>
              </a:rPr>
              <a:t>(Chúa ơi, nguyện cầu Chúa).</a:t>
            </a:r>
            <a:r>
              <a:rPr lang="en-US" sz="5400" b="0" spc="-300" smtClean="0">
                <a:solidFill>
                  <a:srgbClr val="002060"/>
                </a:solidFill>
                <a:latin typeface="+mj-lt"/>
              </a:rPr>
              <a:t> </a:t>
            </a:r>
            <a:r>
              <a:rPr lang="vi-VN" sz="5400" b="0" spc="-300">
                <a:solidFill>
                  <a:srgbClr val="003399"/>
                </a:solidFill>
                <a:latin typeface="+mj-lt"/>
              </a:rPr>
              <a:t>Hãy nguyện cầu Chúa, xin Chúa nhận hiến lễ thánh này</a:t>
            </a:r>
            <a:r>
              <a:rPr lang="vi-VN" sz="5400" b="0" spc="-300">
                <a:solidFill>
                  <a:srgbClr val="002060"/>
                </a:solidFill>
                <a:latin typeface="+mj-lt"/>
              </a:rPr>
              <a:t> </a:t>
            </a:r>
            <a:r>
              <a:rPr lang="vi-VN" sz="5400" b="0" spc="-300">
                <a:solidFill>
                  <a:srgbClr val="C00000"/>
                </a:solidFill>
                <a:latin typeface="+mj-lt"/>
              </a:rPr>
              <a:t>(Chúa ơi</a:t>
            </a:r>
            <a:r>
              <a:rPr lang="vi-VN" sz="5400" b="0" spc="-300" smtClean="0">
                <a:solidFill>
                  <a:srgbClr val="C00000"/>
                </a:solidFill>
                <a:latin typeface="+mj-lt"/>
              </a:rPr>
              <a:t>).</a:t>
            </a:r>
            <a:endParaRPr lang="vi-VN" sz="5400" b="0" spc="-300">
              <a:solidFill>
                <a:srgbClr val="C00000"/>
              </a:solidFill>
              <a:latin typeface="+mj-lt"/>
            </a:endParaRPr>
          </a:p>
        </p:txBody>
      </p:sp>
    </p:spTree>
    <p:extLst>
      <p:ext uri="{BB962C8B-B14F-4D97-AF65-F5344CB8AC3E}">
        <p14:creationId xmlns:p14="http://schemas.microsoft.com/office/powerpoint/2010/main" val="3966018400"/>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3928" y="555526"/>
            <a:ext cx="9182842" cy="276998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000" b="1" smtClean="0">
                <a:ln w="11430"/>
                <a:solidFill>
                  <a:srgbClr val="FF0000"/>
                </a:solidFill>
                <a:effectLst>
                  <a:outerShdw blurRad="50800" dist="39000" dir="5460000" algn="tl">
                    <a:srgbClr val="000000">
                      <a:alpha val="38000"/>
                    </a:srgbClr>
                  </a:outerShdw>
                </a:effectLst>
                <a:cs typeface="Arial" pitchFamily="34" charset="0"/>
              </a:rPr>
              <a:t>Ca Nguyện Hiệp Lễ</a:t>
            </a:r>
          </a:p>
          <a:p>
            <a:pPr algn="ctr" fontAlgn="base">
              <a:spcBef>
                <a:spcPct val="0"/>
              </a:spcBef>
              <a:spcAft>
                <a:spcPct val="0"/>
              </a:spcAft>
            </a:pPr>
            <a:r>
              <a:rPr lang="en-US" sz="4800" b="1" smtClean="0">
                <a:ln w="11430"/>
                <a:solidFill>
                  <a:srgbClr val="FF0000"/>
                </a:solidFill>
                <a:effectLst>
                  <a:outerShdw blurRad="50800" dist="39000" dir="5460000" algn="tl">
                    <a:srgbClr val="000000">
                      <a:alpha val="38000"/>
                    </a:srgbClr>
                  </a:outerShdw>
                </a:effectLst>
                <a:cs typeface="Arial" pitchFamily="34" charset="0"/>
              </a:rPr>
              <a:t>Khao Khát Chúa Viếng Thăm</a:t>
            </a:r>
          </a:p>
          <a:p>
            <a:pPr algn="ctr" fontAlgn="base">
              <a:spcBef>
                <a:spcPct val="0"/>
              </a:spcBef>
              <a:spcAft>
                <a:spcPct val="0"/>
              </a:spcAft>
            </a:pPr>
            <a:r>
              <a:rPr lang="en-US" sz="6000" b="1" i="1">
                <a:ln w="11430"/>
                <a:solidFill>
                  <a:srgbClr val="0B297F"/>
                </a:solidFill>
                <a:effectLst>
                  <a:outerShdw blurRad="50800" dist="39000" dir="5460000" algn="tl">
                    <a:srgbClr val="000000">
                      <a:alpha val="38000"/>
                    </a:srgbClr>
                  </a:outerShdw>
                </a:effectLst>
                <a:cs typeface="Arial" pitchFamily="34" charset="0"/>
              </a:rPr>
              <a:t>Ngọc </a:t>
            </a:r>
            <a:r>
              <a:rPr lang="en-US" sz="6000" b="1" i="1" smtClean="0">
                <a:ln w="11430"/>
                <a:solidFill>
                  <a:srgbClr val="0B297F"/>
                </a:solidFill>
                <a:effectLst>
                  <a:outerShdw blurRad="50800" dist="39000" dir="5460000" algn="tl">
                    <a:srgbClr val="000000">
                      <a:alpha val="38000"/>
                    </a:srgbClr>
                  </a:outerShdw>
                </a:effectLst>
                <a:cs typeface="Arial" pitchFamily="34" charset="0"/>
              </a:rPr>
              <a:t>Linh</a:t>
            </a:r>
            <a:endParaRPr lang="en-US" sz="6000" b="1" i="1">
              <a:ln w="11430"/>
              <a:solidFill>
                <a:srgbClr val="0B297F"/>
              </a:solidFill>
              <a:effectLst>
                <a:outerShdw blurRad="50800" dist="39000" dir="5460000" algn="tl">
                  <a:srgbClr val="000000">
                    <a:alpha val="38000"/>
                  </a:srgbClr>
                </a:outerShdw>
              </a:effectLst>
              <a:cs typeface="Arial" pitchFamily="34" charset="0"/>
            </a:endParaRPr>
          </a:p>
        </p:txBody>
      </p:sp>
    </p:spTree>
    <p:extLst>
      <p:ext uri="{BB962C8B-B14F-4D97-AF65-F5344CB8AC3E}">
        <p14:creationId xmlns:p14="http://schemas.microsoft.com/office/powerpoint/2010/main" val="42681143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300" b="0" u="sng" spc="-150" smtClean="0">
                <a:solidFill>
                  <a:srgbClr val="FF0000"/>
                </a:solidFill>
                <a:latin typeface="+mj-lt"/>
              </a:rPr>
              <a:t>Đk</a:t>
            </a:r>
            <a:r>
              <a:rPr lang="en-US" sz="5300" b="0" spc="-150" smtClean="0">
                <a:solidFill>
                  <a:srgbClr val="FF0000"/>
                </a:solidFill>
                <a:latin typeface="+mj-lt"/>
              </a:rPr>
              <a:t>:</a:t>
            </a:r>
            <a:r>
              <a:rPr lang="en-US" sz="5300" b="0" spc="-150" smtClean="0">
                <a:solidFill>
                  <a:srgbClr val="002060"/>
                </a:solidFill>
                <a:latin typeface="+mj-lt"/>
              </a:rPr>
              <a:t> </a:t>
            </a:r>
            <a:r>
              <a:rPr lang="en-US" sz="5300" b="0" spc="-150" smtClean="0">
                <a:solidFill>
                  <a:srgbClr val="003399"/>
                </a:solidFill>
                <a:latin typeface="+mj-lt"/>
              </a:rPr>
              <a:t>Này người ơi ! Con tim khao khát Chúa viếng thăm. Hãy đến dự bàn tiệc Thánh Thể.</a:t>
            </a:r>
            <a:r>
              <a:rPr lang="vi-VN" sz="5300" b="0" spc="-150">
                <a:solidFill>
                  <a:srgbClr val="003399"/>
                </a:solidFill>
                <a:latin typeface="+mj-lt"/>
              </a:rPr>
              <a:t> Này người </a:t>
            </a:r>
            <a:r>
              <a:rPr lang="vi-VN" sz="5300" b="0" spc="-150" smtClean="0">
                <a:solidFill>
                  <a:srgbClr val="003399"/>
                </a:solidFill>
                <a:latin typeface="+mj-lt"/>
              </a:rPr>
              <a:t>ơi</a:t>
            </a:r>
            <a:r>
              <a:rPr lang="en-US" sz="5300" b="0" spc="-150" smtClean="0">
                <a:solidFill>
                  <a:srgbClr val="003399"/>
                </a:solidFill>
                <a:latin typeface="+mj-lt"/>
              </a:rPr>
              <a:t> </a:t>
            </a:r>
            <a:r>
              <a:rPr lang="vi-VN" sz="5300" b="0" spc="-150" smtClean="0">
                <a:solidFill>
                  <a:srgbClr val="003399"/>
                </a:solidFill>
                <a:latin typeface="+mj-lt"/>
              </a:rPr>
              <a:t>! </a:t>
            </a:r>
            <a:r>
              <a:rPr lang="vi-VN" sz="5300" b="0" spc="-150">
                <a:solidFill>
                  <a:srgbClr val="003399"/>
                </a:solidFill>
                <a:latin typeface="+mj-lt"/>
              </a:rPr>
              <a:t>Con tim khao khát Chúa viếng thăm. Hãy đến đón nhận Mình Máu Thánh dưỡng nuôi hồn ta.</a:t>
            </a:r>
            <a:r>
              <a:rPr lang="en-US" sz="5300" b="0" spc="-150" smtClean="0">
                <a:solidFill>
                  <a:srgbClr val="003399"/>
                </a:solidFill>
                <a:latin typeface="+mj-lt"/>
              </a:rPr>
              <a:t> </a:t>
            </a:r>
            <a:endParaRPr lang="vi-VN" sz="5300" b="0" spc="-150">
              <a:solidFill>
                <a:srgbClr val="003399"/>
              </a:solidFill>
              <a:latin typeface="+mj-lt"/>
            </a:endParaRPr>
          </a:p>
        </p:txBody>
      </p:sp>
    </p:spTree>
    <p:extLst>
      <p:ext uri="{BB962C8B-B14F-4D97-AF65-F5344CB8AC3E}">
        <p14:creationId xmlns:p14="http://schemas.microsoft.com/office/powerpoint/2010/main" val="3987008841"/>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pc="-300" smtClean="0">
                <a:solidFill>
                  <a:srgbClr val="FF0000"/>
                </a:solidFill>
                <a:latin typeface="+mj-lt"/>
              </a:rPr>
              <a:t>Tk1:</a:t>
            </a:r>
            <a:r>
              <a:rPr lang="en-US" sz="5400" b="0" spc="-300" smtClean="0">
                <a:solidFill>
                  <a:srgbClr val="002060"/>
                </a:solidFill>
                <a:latin typeface="+mj-lt"/>
              </a:rPr>
              <a:t> </a:t>
            </a:r>
            <a:r>
              <a:rPr lang="en-US" sz="5400" b="0" spc="-300" smtClean="0">
                <a:solidFill>
                  <a:srgbClr val="003399"/>
                </a:solidFill>
                <a:latin typeface="+mj-lt"/>
              </a:rPr>
              <a:t>Xin cho chúng </a:t>
            </a:r>
            <a:r>
              <a:rPr lang="en-US" sz="5400" b="0" smtClean="0">
                <a:solidFill>
                  <a:srgbClr val="003399"/>
                </a:solidFill>
                <a:latin typeface="+mj-lt"/>
              </a:rPr>
              <a:t>con khi tham dự Bàn </a:t>
            </a:r>
            <a:r>
              <a:rPr lang="en-US" sz="5400" b="0" spc="-150" smtClean="0">
                <a:solidFill>
                  <a:srgbClr val="003399"/>
                </a:solidFill>
                <a:latin typeface="+mj-lt"/>
              </a:rPr>
              <a:t>Tiệc Thánh, luôn sống tin yêu liên kết trong một đức ái. </a:t>
            </a:r>
            <a:r>
              <a:rPr lang="vi-VN" sz="5400" b="0" spc="-150">
                <a:solidFill>
                  <a:srgbClr val="003399"/>
                </a:solidFill>
                <a:latin typeface="+mj-lt"/>
              </a:rPr>
              <a:t>Hằng luôn sẵn sàng đến với những ai khổ đau. Sẻ chia tấm lòng trong một đức tin thẳm sâu</a:t>
            </a:r>
            <a:r>
              <a:rPr lang="vi-VN" sz="5400" b="0" spc="-150" smtClean="0">
                <a:solidFill>
                  <a:srgbClr val="003399"/>
                </a:solidFill>
                <a:latin typeface="+mj-lt"/>
              </a:rPr>
              <a:t>.</a:t>
            </a:r>
            <a:endParaRPr lang="vi-VN" sz="5400" b="0" spc="-150">
              <a:solidFill>
                <a:srgbClr val="003399"/>
              </a:solidFill>
              <a:latin typeface="+mj-lt"/>
            </a:endParaRPr>
          </a:p>
        </p:txBody>
      </p:sp>
    </p:spTree>
    <p:extLst>
      <p:ext uri="{BB962C8B-B14F-4D97-AF65-F5344CB8AC3E}">
        <p14:creationId xmlns:p14="http://schemas.microsoft.com/office/powerpoint/2010/main" val="2143269"/>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300" b="0" u="sng" spc="-150" smtClean="0">
                <a:solidFill>
                  <a:srgbClr val="FF0000"/>
                </a:solidFill>
                <a:latin typeface="+mj-lt"/>
              </a:rPr>
              <a:t>Đk</a:t>
            </a:r>
            <a:r>
              <a:rPr lang="en-US" sz="5300" b="0" spc="-150" smtClean="0">
                <a:solidFill>
                  <a:srgbClr val="FF0000"/>
                </a:solidFill>
                <a:latin typeface="+mj-lt"/>
              </a:rPr>
              <a:t>:</a:t>
            </a:r>
            <a:r>
              <a:rPr lang="en-US" sz="5300" b="0" spc="-150" smtClean="0">
                <a:solidFill>
                  <a:srgbClr val="002060"/>
                </a:solidFill>
                <a:latin typeface="+mj-lt"/>
              </a:rPr>
              <a:t> </a:t>
            </a:r>
            <a:r>
              <a:rPr lang="en-US" sz="5300" b="0" spc="-150" smtClean="0">
                <a:solidFill>
                  <a:srgbClr val="003399"/>
                </a:solidFill>
                <a:latin typeface="+mj-lt"/>
              </a:rPr>
              <a:t>Này người ơi ! Con tim khao khát Chúa viếng thăm. Hãy đến dự bàn tiệc Thánh Thể.</a:t>
            </a:r>
            <a:r>
              <a:rPr lang="vi-VN" sz="5300" b="0" spc="-150">
                <a:solidFill>
                  <a:srgbClr val="003399"/>
                </a:solidFill>
                <a:latin typeface="+mj-lt"/>
              </a:rPr>
              <a:t> Này người </a:t>
            </a:r>
            <a:r>
              <a:rPr lang="vi-VN" sz="5300" b="0" spc="-150" smtClean="0">
                <a:solidFill>
                  <a:srgbClr val="003399"/>
                </a:solidFill>
                <a:latin typeface="+mj-lt"/>
              </a:rPr>
              <a:t>ơi</a:t>
            </a:r>
            <a:r>
              <a:rPr lang="en-US" sz="5300" b="0" spc="-150" smtClean="0">
                <a:solidFill>
                  <a:srgbClr val="003399"/>
                </a:solidFill>
                <a:latin typeface="+mj-lt"/>
              </a:rPr>
              <a:t> </a:t>
            </a:r>
            <a:r>
              <a:rPr lang="vi-VN" sz="5300" b="0" spc="-150" smtClean="0">
                <a:solidFill>
                  <a:srgbClr val="003399"/>
                </a:solidFill>
                <a:latin typeface="+mj-lt"/>
              </a:rPr>
              <a:t>! </a:t>
            </a:r>
            <a:r>
              <a:rPr lang="vi-VN" sz="5300" b="0" spc="-150">
                <a:solidFill>
                  <a:srgbClr val="003399"/>
                </a:solidFill>
                <a:latin typeface="+mj-lt"/>
              </a:rPr>
              <a:t>Con tim khao khát Chúa viếng thăm. Hãy đến đón nhận Mình Máu Thánh dưỡng nuôi hồn ta.</a:t>
            </a:r>
            <a:r>
              <a:rPr lang="en-US" sz="5300" b="0" spc="-150" smtClean="0">
                <a:solidFill>
                  <a:srgbClr val="003399"/>
                </a:solidFill>
                <a:latin typeface="+mj-lt"/>
              </a:rPr>
              <a:t> </a:t>
            </a:r>
            <a:endParaRPr lang="vi-VN" sz="5300" b="0" spc="-150">
              <a:solidFill>
                <a:srgbClr val="003399"/>
              </a:solidFill>
              <a:latin typeface="+mj-lt"/>
            </a:endParaRPr>
          </a:p>
        </p:txBody>
      </p:sp>
    </p:spTree>
    <p:extLst>
      <p:ext uri="{BB962C8B-B14F-4D97-AF65-F5344CB8AC3E}">
        <p14:creationId xmlns:p14="http://schemas.microsoft.com/office/powerpoint/2010/main" val="194530067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dirty="0">
                <a:solidFill>
                  <a:srgbClr val="003399"/>
                </a:solidFill>
                <a:effectLst>
                  <a:outerShdw blurRad="38100" dist="38100" dir="2700000" algn="tl">
                    <a:srgbClr val="000000">
                      <a:alpha val="43137"/>
                    </a:srgbClr>
                  </a:outerShdw>
                </a:effectLst>
                <a:latin typeface="+mj-lt"/>
              </a:rPr>
              <a:t> C</a:t>
            </a:r>
            <a:r>
              <a:rPr lang="vi-VN" sz="5400" b="1" dirty="0" smtClean="0">
                <a:solidFill>
                  <a:srgbClr val="003399"/>
                </a:solidFill>
                <a:effectLst>
                  <a:outerShdw blurRad="38100" dist="38100" dir="2700000" algn="tl">
                    <a:srgbClr val="000000">
                      <a:alpha val="43137"/>
                    </a:srgbClr>
                  </a:outerShdw>
                </a:effectLst>
                <a:latin typeface="+mj-lt"/>
              </a:rPr>
              <a:t>húa</a:t>
            </a:r>
            <a:r>
              <a:rPr lang="vi-VN" sz="5400" b="1" dirty="0" smtClean="0">
                <a:solidFill>
                  <a:srgbClr val="FFFF00"/>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ban những ân huệ thích hợp cho từng thời đại,</a:t>
            </a:r>
            <a:r>
              <a:rPr lang="en-US" sz="5400" b="1" dirty="0">
                <a:solidFill>
                  <a:srgbClr val="003399"/>
                </a:solidFill>
                <a:effectLst>
                  <a:outerShdw blurRad="38100" dist="38100" dir="2700000" algn="tl">
                    <a:srgbClr val="000000">
                      <a:alpha val="43137"/>
                    </a:srgbClr>
                  </a:outerShdw>
                </a:effectLst>
                <a:latin typeface="+mj-lt"/>
              </a:rPr>
              <a:t> </a:t>
            </a:r>
            <a:r>
              <a:rPr lang="vi-VN" sz="5400" b="1" dirty="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pc="-300" smtClean="0">
                <a:solidFill>
                  <a:srgbClr val="FF0000"/>
                </a:solidFill>
                <a:latin typeface="+mj-lt"/>
              </a:rPr>
              <a:t>Tk2:</a:t>
            </a:r>
            <a:r>
              <a:rPr lang="en-US" sz="5200" b="0" spc="-300" smtClean="0">
                <a:solidFill>
                  <a:srgbClr val="FF0000"/>
                </a:solidFill>
                <a:latin typeface="+mj-lt"/>
              </a:rPr>
              <a:t> </a:t>
            </a:r>
            <a:r>
              <a:rPr lang="en-US" sz="5200" b="0" spc="-300" smtClean="0">
                <a:solidFill>
                  <a:srgbClr val="003399"/>
                </a:solidFill>
                <a:latin typeface="+mj-lt"/>
              </a:rPr>
              <a:t>Xin cho chúng con </a:t>
            </a:r>
            <a:r>
              <a:rPr lang="en-US" sz="5200" b="0" smtClean="0">
                <a:solidFill>
                  <a:srgbClr val="003399"/>
                </a:solidFill>
                <a:latin typeface="+mj-lt"/>
              </a:rPr>
              <a:t>tâm hồn chẳng gợn tì ố, để Chúa ngự vào đổi mới nên người thánh đức. </a:t>
            </a:r>
            <a:r>
              <a:rPr lang="vi-VN" sz="5200" b="0">
                <a:solidFill>
                  <a:srgbClr val="003399"/>
                </a:solidFill>
                <a:latin typeface="+mj-lt"/>
              </a:rPr>
              <a:t>Niềm tin vững bền dẫu qua muôn ngàn hiểm nguy. Hằng yêu mến Ngài suốt đời mãi luôn nồng say</a:t>
            </a:r>
            <a:r>
              <a:rPr lang="vi-VN" sz="5200" b="0" smtClean="0">
                <a:solidFill>
                  <a:srgbClr val="003399"/>
                </a:solidFill>
                <a:latin typeface="+mj-lt"/>
              </a:rPr>
              <a:t>.</a:t>
            </a:r>
            <a:endParaRPr lang="vi-VN" sz="5200" b="0">
              <a:solidFill>
                <a:srgbClr val="003399"/>
              </a:solidFill>
              <a:latin typeface="+mj-lt"/>
            </a:endParaRPr>
          </a:p>
        </p:txBody>
      </p:sp>
    </p:spTree>
    <p:extLst>
      <p:ext uri="{BB962C8B-B14F-4D97-AF65-F5344CB8AC3E}">
        <p14:creationId xmlns:p14="http://schemas.microsoft.com/office/powerpoint/2010/main" val="2035542402"/>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300" b="0" u="sng" spc="-150" smtClean="0">
                <a:solidFill>
                  <a:srgbClr val="FF0000"/>
                </a:solidFill>
                <a:latin typeface="+mj-lt"/>
              </a:rPr>
              <a:t>Đk</a:t>
            </a:r>
            <a:r>
              <a:rPr lang="en-US" sz="5300" b="0" spc="-150" smtClean="0">
                <a:solidFill>
                  <a:srgbClr val="FF0000"/>
                </a:solidFill>
                <a:latin typeface="+mj-lt"/>
              </a:rPr>
              <a:t>:</a:t>
            </a:r>
            <a:r>
              <a:rPr lang="en-US" sz="5300" b="0" spc="-150" smtClean="0">
                <a:solidFill>
                  <a:srgbClr val="002060"/>
                </a:solidFill>
                <a:latin typeface="+mj-lt"/>
              </a:rPr>
              <a:t> </a:t>
            </a:r>
            <a:r>
              <a:rPr lang="en-US" sz="5300" b="0" spc="-150" smtClean="0">
                <a:solidFill>
                  <a:srgbClr val="003399"/>
                </a:solidFill>
                <a:latin typeface="+mj-lt"/>
              </a:rPr>
              <a:t>Này người ơi ! Con tim khao khát Chúa viếng thăm. Hãy đến dự bàn tiệc Thánh Thể.</a:t>
            </a:r>
            <a:r>
              <a:rPr lang="vi-VN" sz="5300" b="0" spc="-150">
                <a:solidFill>
                  <a:srgbClr val="003399"/>
                </a:solidFill>
                <a:latin typeface="+mj-lt"/>
              </a:rPr>
              <a:t> Này người </a:t>
            </a:r>
            <a:r>
              <a:rPr lang="vi-VN" sz="5300" b="0" spc="-150" smtClean="0">
                <a:solidFill>
                  <a:srgbClr val="003399"/>
                </a:solidFill>
                <a:latin typeface="+mj-lt"/>
              </a:rPr>
              <a:t>ơi</a:t>
            </a:r>
            <a:r>
              <a:rPr lang="en-US" sz="5300" b="0" spc="-150" smtClean="0">
                <a:solidFill>
                  <a:srgbClr val="003399"/>
                </a:solidFill>
                <a:latin typeface="+mj-lt"/>
              </a:rPr>
              <a:t> </a:t>
            </a:r>
            <a:r>
              <a:rPr lang="vi-VN" sz="5300" b="0" spc="-150" smtClean="0">
                <a:solidFill>
                  <a:srgbClr val="003399"/>
                </a:solidFill>
                <a:latin typeface="+mj-lt"/>
              </a:rPr>
              <a:t>! </a:t>
            </a:r>
            <a:r>
              <a:rPr lang="vi-VN" sz="5300" b="0" spc="-150">
                <a:solidFill>
                  <a:srgbClr val="003399"/>
                </a:solidFill>
                <a:latin typeface="+mj-lt"/>
              </a:rPr>
              <a:t>Con tim khao khát Chúa viếng thăm. Hãy đến đón nhận Mình Máu Thánh dưỡng nuôi hồn ta.</a:t>
            </a:r>
            <a:r>
              <a:rPr lang="en-US" sz="5300" b="0" spc="-150" smtClean="0">
                <a:solidFill>
                  <a:srgbClr val="003399"/>
                </a:solidFill>
                <a:latin typeface="+mj-lt"/>
              </a:rPr>
              <a:t> </a:t>
            </a:r>
            <a:endParaRPr lang="vi-VN" sz="5300" b="0" spc="-150">
              <a:solidFill>
                <a:srgbClr val="003399"/>
              </a:solidFill>
              <a:latin typeface="+mj-lt"/>
            </a:endParaRPr>
          </a:p>
        </p:txBody>
      </p:sp>
    </p:spTree>
    <p:extLst>
      <p:ext uri="{BB962C8B-B14F-4D97-AF65-F5344CB8AC3E}">
        <p14:creationId xmlns:p14="http://schemas.microsoft.com/office/powerpoint/2010/main" val="1260167975"/>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pc="-300" smtClean="0">
                <a:solidFill>
                  <a:srgbClr val="FF0000"/>
                </a:solidFill>
                <a:latin typeface="+mj-lt"/>
              </a:rPr>
              <a:t>Tk3:</a:t>
            </a:r>
            <a:r>
              <a:rPr lang="en-US" sz="5200" b="0" spc="-300" smtClean="0">
                <a:solidFill>
                  <a:srgbClr val="002060"/>
                </a:solidFill>
                <a:latin typeface="+mj-lt"/>
              </a:rPr>
              <a:t> </a:t>
            </a:r>
            <a:r>
              <a:rPr lang="en-US" sz="5200" b="0" spc="-300" smtClean="0">
                <a:solidFill>
                  <a:srgbClr val="003399"/>
                </a:solidFill>
                <a:latin typeface="+mj-lt"/>
              </a:rPr>
              <a:t>Xin cho chúng con </a:t>
            </a:r>
            <a:r>
              <a:rPr lang="en-US" sz="5200" b="0" spc="-150" smtClean="0">
                <a:solidFill>
                  <a:srgbClr val="003399"/>
                </a:solidFill>
                <a:latin typeface="+mj-lt"/>
              </a:rPr>
              <a:t>hết lòng phụng thờ một Chúa. Luôn biết </a:t>
            </a:r>
            <a:r>
              <a:rPr lang="en-US" sz="5200" b="0" smtClean="0">
                <a:solidFill>
                  <a:srgbClr val="003399"/>
                </a:solidFill>
                <a:latin typeface="+mj-lt"/>
              </a:rPr>
              <a:t>hy sinh dâng hiến chính là lẽ sống. </a:t>
            </a:r>
            <a:r>
              <a:rPr lang="vi-VN" sz="5200" b="0">
                <a:solidFill>
                  <a:srgbClr val="003399"/>
                </a:solidFill>
                <a:latin typeface="+mj-lt"/>
              </a:rPr>
              <a:t>Niềm vui đón nhận yêu thương Chúa ban </a:t>
            </a:r>
            <a:r>
              <a:rPr lang="vi-VN" sz="5200" b="0" smtClean="0">
                <a:solidFill>
                  <a:srgbClr val="003399"/>
                </a:solidFill>
                <a:latin typeface="+mj-lt"/>
              </a:rPr>
              <a:t>hồng</a:t>
            </a:r>
            <a:r>
              <a:rPr lang="en-US" sz="5200" b="0" smtClean="0">
                <a:solidFill>
                  <a:srgbClr val="003399"/>
                </a:solidFill>
                <a:latin typeface="+mj-lt"/>
              </a:rPr>
              <a:t> </a:t>
            </a:r>
            <a:r>
              <a:rPr lang="vi-VN" sz="5200" b="0" smtClean="0">
                <a:solidFill>
                  <a:srgbClr val="003399"/>
                </a:solidFill>
                <a:latin typeface="+mj-lt"/>
              </a:rPr>
              <a:t>ân</a:t>
            </a:r>
            <a:r>
              <a:rPr lang="vi-VN" sz="5200" b="0">
                <a:solidFill>
                  <a:srgbClr val="003399"/>
                </a:solidFill>
                <a:latin typeface="+mj-lt"/>
              </a:rPr>
              <a:t>. Nguyện xin suốt đời cảm tạ Chúa bao từ nhân</a:t>
            </a:r>
            <a:r>
              <a:rPr lang="vi-VN" sz="5200" b="0" smtClean="0">
                <a:solidFill>
                  <a:srgbClr val="003399"/>
                </a:solidFill>
                <a:latin typeface="+mj-lt"/>
              </a:rPr>
              <a:t>.</a:t>
            </a:r>
            <a:endParaRPr lang="vi-VN" sz="5200" b="0">
              <a:solidFill>
                <a:srgbClr val="003399"/>
              </a:solidFill>
              <a:latin typeface="+mj-lt"/>
            </a:endParaRPr>
          </a:p>
        </p:txBody>
      </p:sp>
    </p:spTree>
    <p:extLst>
      <p:ext uri="{BB962C8B-B14F-4D97-AF65-F5344CB8AC3E}">
        <p14:creationId xmlns:p14="http://schemas.microsoft.com/office/powerpoint/2010/main" val="537380748"/>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64038"/>
          </a:xfrm>
        </p:spPr>
        <p:txBody>
          <a:bodyPr/>
          <a:lstStyle/>
          <a:p>
            <a:pPr algn="just"/>
            <a:r>
              <a:rPr lang="en-US" sz="4800" b="0" u="sng" smtClean="0">
                <a:solidFill>
                  <a:srgbClr val="C00000"/>
                </a:solidFill>
              </a:rPr>
              <a:t>Đk:</a:t>
            </a:r>
            <a:r>
              <a:rPr lang="en-US" sz="4800" b="0" smtClean="0">
                <a:solidFill>
                  <a:srgbClr val="0B297F"/>
                </a:solidFill>
              </a:rPr>
              <a:t> </a:t>
            </a:r>
            <a:r>
              <a:rPr lang="en-US" sz="4800" b="0" smtClean="0">
                <a:solidFill>
                  <a:srgbClr val="003399"/>
                </a:solidFill>
              </a:rPr>
              <a:t>Này người ơi ! Con tim khao khát Chúa viếng thăm. Hãy đến dự bàn tiệc Thánh Thể.</a:t>
            </a:r>
            <a:r>
              <a:rPr lang="vi-VN" sz="4800" b="0" smtClean="0">
                <a:solidFill>
                  <a:srgbClr val="003399"/>
                </a:solidFill>
              </a:rPr>
              <a:t> Này người ơi</a:t>
            </a:r>
            <a:r>
              <a:rPr lang="en-US" sz="4800" b="0" smtClean="0">
                <a:solidFill>
                  <a:srgbClr val="003399"/>
                </a:solidFill>
              </a:rPr>
              <a:t> </a:t>
            </a:r>
            <a:r>
              <a:rPr lang="vi-VN" sz="4800" b="0" smtClean="0">
                <a:solidFill>
                  <a:srgbClr val="003399"/>
                </a:solidFill>
              </a:rPr>
              <a:t>! Con tim khao khát Chúa viếng thăm. Hãy đến đón nhận Mình Máu Thánh dưỡng nuôi hồn ta.</a:t>
            </a:r>
            <a:r>
              <a:rPr lang="en-US" sz="4800" b="0" smtClean="0">
                <a:solidFill>
                  <a:srgbClr val="003399"/>
                </a:solidFill>
              </a:rPr>
              <a:t> </a:t>
            </a:r>
            <a:endParaRPr lang="vi-VN" sz="4800" b="0">
              <a:solidFill>
                <a:srgbClr val="003399"/>
              </a:solidFill>
            </a:endParaRPr>
          </a:p>
        </p:txBody>
      </p:sp>
    </p:spTree>
    <p:extLst>
      <p:ext uri="{BB962C8B-B14F-4D97-AF65-F5344CB8AC3E}">
        <p14:creationId xmlns:p14="http://schemas.microsoft.com/office/powerpoint/2010/main" val="1032407824"/>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748898"/>
            <a:ext cx="9263992" cy="38164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8800" smtClean="0">
                <a:ln w="11430"/>
                <a:solidFill>
                  <a:srgbClr val="FF0000"/>
                </a:solidFill>
                <a:cs typeface="Arial" panose="020B0604020202020204" pitchFamily="34" charset="0"/>
              </a:rPr>
              <a:t>Ca Kết Lễ</a:t>
            </a:r>
          </a:p>
          <a:p>
            <a:pPr algn="ctr" fontAlgn="base">
              <a:spcBef>
                <a:spcPct val="0"/>
              </a:spcBef>
              <a:spcAft>
                <a:spcPct val="0"/>
              </a:spcAft>
            </a:pPr>
            <a:r>
              <a:rPr lang="en-US" sz="8800" smtClean="0">
                <a:ln w="11430"/>
                <a:solidFill>
                  <a:srgbClr val="FF0000"/>
                </a:solidFill>
                <a:cs typeface="Arial" panose="020B0604020202020204" pitchFamily="34" charset="0"/>
              </a:rPr>
              <a:t>Trong An Bình</a:t>
            </a:r>
          </a:p>
          <a:p>
            <a:pPr algn="ctr" fontAlgn="base">
              <a:spcBef>
                <a:spcPct val="0"/>
              </a:spcBef>
              <a:spcAft>
                <a:spcPct val="0"/>
              </a:spcAft>
            </a:pPr>
            <a:r>
              <a:rPr lang="en-US" sz="6600" i="1" smtClean="0">
                <a:ln w="11430"/>
                <a:solidFill>
                  <a:srgbClr val="0B297F"/>
                </a:solidFill>
                <a:cs typeface="Arial" panose="020B0604020202020204" pitchFamily="34" charset="0"/>
              </a:rPr>
              <a:t>Lm Nguyễn Duy</a:t>
            </a:r>
            <a:endParaRPr lang="en-US" sz="4800" i="1" dirty="0">
              <a:ln w="11430"/>
              <a:solidFill>
                <a:srgbClr val="0B297F"/>
              </a:solidFill>
              <a:cs typeface="Arial" panose="020B0604020202020204" pitchFamily="34" charset="0"/>
            </a:endParaRPr>
          </a:p>
        </p:txBody>
      </p:sp>
    </p:spTree>
    <p:extLst>
      <p:ext uri="{BB962C8B-B14F-4D97-AF65-F5344CB8AC3E}">
        <p14:creationId xmlns:p14="http://schemas.microsoft.com/office/powerpoint/2010/main" val="4085426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5400" b="0" u="sng" smtClean="0">
                <a:solidFill>
                  <a:srgbClr val="FF0000"/>
                </a:solidFill>
                <a:latin typeface="+mj-lt"/>
                <a:cs typeface="Arial" panose="020B0604020202020204" pitchFamily="34" charset="0"/>
              </a:rPr>
              <a:t>Đk</a:t>
            </a:r>
            <a:r>
              <a:rPr lang="en-US" sz="5400" b="0" smtClean="0">
                <a:solidFill>
                  <a:srgbClr val="FF0000"/>
                </a:solidFill>
                <a:latin typeface="+mj-lt"/>
                <a:cs typeface="Arial" panose="020B0604020202020204" pitchFamily="34" charset="0"/>
              </a:rPr>
              <a:t>: </a:t>
            </a:r>
            <a:r>
              <a:rPr lang="en-US" sz="5400" b="0" dirty="0">
                <a:solidFill>
                  <a:srgbClr val="003399"/>
                </a:solidFill>
                <a:latin typeface="+mj-lt"/>
                <a:cs typeface="Arial" panose="020B0604020202020204" pitchFamily="34" charset="0"/>
              </a:rPr>
              <a:t>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t>
            </a:r>
            <a:r>
              <a:rPr lang="en-US" sz="5400" b="0" dirty="0" err="1">
                <a:solidFill>
                  <a:srgbClr val="003399"/>
                </a:solidFill>
                <a:latin typeface="+mj-lt"/>
                <a:cs typeface="Arial" panose="020B0604020202020204" pitchFamily="34" charset="0"/>
              </a:rPr>
              <a:t>hy</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vọng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và</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mừng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vui</a:t>
            </a:r>
            <a:r>
              <a:rPr lang="en-US" sz="5400" b="0" dirty="0">
                <a:solidFill>
                  <a:srgbClr val="003399"/>
                </a:solidFill>
                <a:latin typeface="+mj-lt"/>
                <a:cs typeface="Arial" panose="020B0604020202020204" pitchFamily="34" charset="0"/>
              </a:rPr>
              <a:t>. 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an </a:t>
            </a:r>
            <a:r>
              <a:rPr lang="en-US" sz="5400" b="0" dirty="0" err="1">
                <a:solidFill>
                  <a:srgbClr val="003399"/>
                </a:solidFill>
                <a:latin typeface="+mj-lt"/>
                <a:cs typeface="Arial" panose="020B0604020202020204" pitchFamily="34" charset="0"/>
              </a:rPr>
              <a:t>bình</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của</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Thiên</a:t>
            </a:r>
            <a:r>
              <a:rPr lang="en-US" sz="5400" b="0" dirty="0">
                <a:solidFill>
                  <a:srgbClr val="003399"/>
                </a:solidFill>
                <a:latin typeface="+mj-lt"/>
                <a:cs typeface="Arial" panose="020B0604020202020204" pitchFamily="34" charset="0"/>
              </a:rPr>
              <a:t> </a:t>
            </a:r>
            <a:r>
              <a:rPr lang="en-US" sz="5400" b="0" err="1">
                <a:solidFill>
                  <a:srgbClr val="003399"/>
                </a:solidFill>
                <a:latin typeface="+mj-lt"/>
                <a:cs typeface="Arial" panose="020B0604020202020204" pitchFamily="34" charset="0"/>
              </a:rPr>
              <a:t>Chúa</a:t>
            </a:r>
            <a:r>
              <a:rPr lang="en-US" sz="5400" b="0" smtClean="0">
                <a:solidFill>
                  <a:srgbClr val="003399"/>
                </a:solidFill>
                <a:latin typeface="+mj-lt"/>
                <a:cs typeface="Arial" panose="020B0604020202020204" pitchFamily="34" charset="0"/>
              </a:rPr>
              <a:t>. </a:t>
            </a:r>
            <a:r>
              <a:rPr lang="vi-VN" sz="5400" b="0">
                <a:solidFill>
                  <a:srgbClr val="003399"/>
                </a:solidFill>
                <a:latin typeface="+mj-lt"/>
                <a:cs typeface="Arial" panose="020B0604020202020204" pitchFamily="34" charset="0"/>
              </a:rPr>
              <a:t>Xin tri ân Ngài, </a:t>
            </a:r>
            <a:r>
              <a:rPr lang="vi-VN" sz="5400" b="0" smtClean="0">
                <a:solidFill>
                  <a:srgbClr val="003399"/>
                </a:solidFill>
                <a:latin typeface="+mj-lt"/>
                <a:cs typeface="Arial" panose="020B0604020202020204" pitchFamily="34" charset="0"/>
              </a:rPr>
              <a:t>xin </a:t>
            </a:r>
            <a:r>
              <a:rPr lang="vi-VN" sz="5400" b="0">
                <a:solidFill>
                  <a:srgbClr val="003399"/>
                </a:solidFill>
                <a:latin typeface="+mj-lt"/>
                <a:cs typeface="Arial" panose="020B0604020202020204" pitchFamily="34" charset="0"/>
              </a:rPr>
              <a:t>tri ân Ngài, đến muôn đời tình thương Chúa như đất trời</a:t>
            </a:r>
            <a:r>
              <a:rPr lang="vi-VN" sz="5400" b="0" smtClean="0">
                <a:solidFill>
                  <a:srgbClr val="003399"/>
                </a:solidFill>
                <a:latin typeface="+mj-lt"/>
                <a:cs typeface="Arial" panose="020B0604020202020204" pitchFamily="34" charset="0"/>
              </a:rPr>
              <a:t>.</a:t>
            </a:r>
            <a:endParaRPr lang="vi-VN" sz="5400" b="0">
              <a:solidFill>
                <a:srgbClr val="003399"/>
              </a:solidFill>
              <a:latin typeface="+mj-lt"/>
              <a:cs typeface="Arial" panose="020B0604020202020204" pitchFamily="34" charset="0"/>
            </a:endParaRPr>
          </a:p>
        </p:txBody>
      </p:sp>
    </p:spTree>
    <p:extLst>
      <p:ext uri="{BB962C8B-B14F-4D97-AF65-F5344CB8AC3E}">
        <p14:creationId xmlns:p14="http://schemas.microsoft.com/office/powerpoint/2010/main" val="37904258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7400" b="0" u="sng" spc="-150" smtClean="0">
                <a:solidFill>
                  <a:srgbClr val="FF0000"/>
                </a:solidFill>
                <a:latin typeface="+mj-lt"/>
              </a:rPr>
              <a:t>Tk1:</a:t>
            </a:r>
            <a:r>
              <a:rPr lang="vi-VN" sz="7400" b="0" spc="-150" smtClean="0">
                <a:solidFill>
                  <a:srgbClr val="002060"/>
                </a:solidFill>
                <a:latin typeface="+mj-lt"/>
              </a:rPr>
              <a:t> </a:t>
            </a:r>
            <a:r>
              <a:rPr lang="vi-VN" sz="7400" b="0" spc="-150" smtClean="0">
                <a:solidFill>
                  <a:srgbClr val="003399"/>
                </a:solidFill>
                <a:latin typeface="+mj-lt"/>
              </a:rPr>
              <a:t>Vì Lời Chúa là đen soi cho chúng con.</a:t>
            </a:r>
            <a:r>
              <a:rPr lang="en-US" sz="7400" b="0" spc="-150" smtClean="0">
                <a:solidFill>
                  <a:srgbClr val="003399"/>
                </a:solidFill>
                <a:latin typeface="+mj-lt"/>
              </a:rPr>
              <a:t> </a:t>
            </a:r>
            <a:r>
              <a:rPr lang="vi-VN" sz="7400" b="0" spc="-150">
                <a:solidFill>
                  <a:srgbClr val="003399"/>
                </a:solidFill>
                <a:latin typeface="+mj-lt"/>
              </a:rPr>
              <a:t>Cảm tạ Chúa đã dẫn </a:t>
            </a:r>
            <a:r>
              <a:rPr lang="vi-VN" sz="7400" b="0" spc="-300">
                <a:solidFill>
                  <a:srgbClr val="003399"/>
                </a:solidFill>
                <a:latin typeface="+mj-lt"/>
              </a:rPr>
              <a:t>đường chúng con về</a:t>
            </a:r>
            <a:r>
              <a:rPr lang="vi-VN" sz="7400" b="0" spc="-300" smtClean="0">
                <a:solidFill>
                  <a:srgbClr val="003399"/>
                </a:solidFill>
                <a:latin typeface="+mj-lt"/>
              </a:rPr>
              <a:t>.</a:t>
            </a:r>
            <a:endParaRPr lang="vi-VN" sz="7400" b="0" spc="-300">
              <a:solidFill>
                <a:srgbClr val="003399"/>
              </a:solidFill>
              <a:latin typeface="+mj-lt"/>
            </a:endParaRPr>
          </a:p>
        </p:txBody>
      </p:sp>
    </p:spTree>
    <p:extLst>
      <p:ext uri="{BB962C8B-B14F-4D97-AF65-F5344CB8AC3E}">
        <p14:creationId xmlns:p14="http://schemas.microsoft.com/office/powerpoint/2010/main" val="1941845411"/>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5400" b="0" u="sng" smtClean="0">
                <a:solidFill>
                  <a:srgbClr val="FF0000"/>
                </a:solidFill>
                <a:latin typeface="+mj-lt"/>
                <a:cs typeface="Arial" panose="020B0604020202020204" pitchFamily="34" charset="0"/>
              </a:rPr>
              <a:t>Đk</a:t>
            </a:r>
            <a:r>
              <a:rPr lang="en-US" sz="5400" b="0" smtClean="0">
                <a:solidFill>
                  <a:srgbClr val="FF0000"/>
                </a:solidFill>
                <a:latin typeface="+mj-lt"/>
                <a:cs typeface="Arial" panose="020B0604020202020204" pitchFamily="34" charset="0"/>
              </a:rPr>
              <a:t>: </a:t>
            </a:r>
            <a:r>
              <a:rPr lang="en-US" sz="5400" b="0" dirty="0">
                <a:solidFill>
                  <a:srgbClr val="003399"/>
                </a:solidFill>
                <a:latin typeface="+mj-lt"/>
                <a:cs typeface="Arial" panose="020B0604020202020204" pitchFamily="34" charset="0"/>
              </a:rPr>
              <a:t>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t>
            </a:r>
            <a:r>
              <a:rPr lang="en-US" sz="5400" b="0" dirty="0" err="1">
                <a:solidFill>
                  <a:srgbClr val="003399"/>
                </a:solidFill>
                <a:latin typeface="+mj-lt"/>
                <a:cs typeface="Arial" panose="020B0604020202020204" pitchFamily="34" charset="0"/>
              </a:rPr>
              <a:t>hy</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vọng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và</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mừng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vui</a:t>
            </a:r>
            <a:r>
              <a:rPr lang="en-US" sz="5400" b="0" dirty="0">
                <a:solidFill>
                  <a:srgbClr val="003399"/>
                </a:solidFill>
                <a:latin typeface="+mj-lt"/>
                <a:cs typeface="Arial" panose="020B0604020202020204" pitchFamily="34" charset="0"/>
              </a:rPr>
              <a:t>. 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an </a:t>
            </a:r>
            <a:r>
              <a:rPr lang="en-US" sz="5400" b="0" dirty="0" err="1">
                <a:solidFill>
                  <a:srgbClr val="003399"/>
                </a:solidFill>
                <a:latin typeface="+mj-lt"/>
                <a:cs typeface="Arial" panose="020B0604020202020204" pitchFamily="34" charset="0"/>
              </a:rPr>
              <a:t>bình</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của</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Thiên</a:t>
            </a:r>
            <a:r>
              <a:rPr lang="en-US" sz="5400" b="0" dirty="0">
                <a:solidFill>
                  <a:srgbClr val="003399"/>
                </a:solidFill>
                <a:latin typeface="+mj-lt"/>
                <a:cs typeface="Arial" panose="020B0604020202020204" pitchFamily="34" charset="0"/>
              </a:rPr>
              <a:t> </a:t>
            </a:r>
            <a:r>
              <a:rPr lang="en-US" sz="5400" b="0" err="1">
                <a:solidFill>
                  <a:srgbClr val="003399"/>
                </a:solidFill>
                <a:latin typeface="+mj-lt"/>
                <a:cs typeface="Arial" panose="020B0604020202020204" pitchFamily="34" charset="0"/>
              </a:rPr>
              <a:t>Chúa</a:t>
            </a:r>
            <a:r>
              <a:rPr lang="en-US" sz="5400" b="0" smtClean="0">
                <a:solidFill>
                  <a:srgbClr val="003399"/>
                </a:solidFill>
                <a:latin typeface="+mj-lt"/>
                <a:cs typeface="Arial" panose="020B0604020202020204" pitchFamily="34" charset="0"/>
              </a:rPr>
              <a:t>. </a:t>
            </a:r>
            <a:r>
              <a:rPr lang="vi-VN" sz="5400" b="0">
                <a:solidFill>
                  <a:srgbClr val="003399"/>
                </a:solidFill>
                <a:latin typeface="+mj-lt"/>
                <a:cs typeface="Arial" panose="020B0604020202020204" pitchFamily="34" charset="0"/>
              </a:rPr>
              <a:t>Xin tri ân Ngài, </a:t>
            </a:r>
            <a:r>
              <a:rPr lang="vi-VN" sz="5400" b="0" smtClean="0">
                <a:solidFill>
                  <a:srgbClr val="003399"/>
                </a:solidFill>
                <a:latin typeface="+mj-lt"/>
                <a:cs typeface="Arial" panose="020B0604020202020204" pitchFamily="34" charset="0"/>
              </a:rPr>
              <a:t>xin </a:t>
            </a:r>
            <a:r>
              <a:rPr lang="vi-VN" sz="5400" b="0">
                <a:solidFill>
                  <a:srgbClr val="003399"/>
                </a:solidFill>
                <a:latin typeface="+mj-lt"/>
                <a:cs typeface="Arial" panose="020B0604020202020204" pitchFamily="34" charset="0"/>
              </a:rPr>
              <a:t>tri ân Ngài, đến muôn đời tình thương Chúa như đất trời</a:t>
            </a:r>
            <a:r>
              <a:rPr lang="vi-VN" sz="5400" b="0" smtClean="0">
                <a:solidFill>
                  <a:srgbClr val="003399"/>
                </a:solidFill>
                <a:latin typeface="+mj-lt"/>
                <a:cs typeface="Arial" panose="020B0604020202020204" pitchFamily="34" charset="0"/>
              </a:rPr>
              <a:t>.</a:t>
            </a:r>
            <a:endParaRPr lang="vi-VN" sz="5400" b="0">
              <a:solidFill>
                <a:srgbClr val="003399"/>
              </a:solidFill>
              <a:latin typeface="+mj-lt"/>
              <a:cs typeface="Arial" panose="020B0604020202020204" pitchFamily="34" charset="0"/>
            </a:endParaRPr>
          </a:p>
        </p:txBody>
      </p:sp>
    </p:spTree>
    <p:extLst>
      <p:ext uri="{BB962C8B-B14F-4D97-AF65-F5344CB8AC3E}">
        <p14:creationId xmlns:p14="http://schemas.microsoft.com/office/powerpoint/2010/main" val="2123292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FFFF00"/>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300" smtClean="0">
                <a:solidFill>
                  <a:srgbClr val="FF0000"/>
                </a:solidFill>
                <a:latin typeface="+mj-lt"/>
              </a:rPr>
              <a:t>Tk</a:t>
            </a:r>
            <a:r>
              <a:rPr lang="vi-VN" sz="7200" b="0" u="sng" spc="-300" smtClean="0">
                <a:solidFill>
                  <a:srgbClr val="FF0000"/>
                </a:solidFill>
                <a:latin typeface="+mj-lt"/>
              </a:rPr>
              <a:t>2</a:t>
            </a:r>
            <a:r>
              <a:rPr lang="en-US" sz="7200" b="0" u="sng" spc="-300" smtClean="0">
                <a:solidFill>
                  <a:srgbClr val="FF0000"/>
                </a:solidFill>
                <a:latin typeface="+mj-lt"/>
              </a:rPr>
              <a:t>:</a:t>
            </a:r>
            <a:r>
              <a:rPr lang="vi-VN" sz="7200" b="0" spc="-300" smtClean="0">
                <a:solidFill>
                  <a:srgbClr val="FF0000"/>
                </a:solidFill>
                <a:latin typeface="+mj-lt"/>
              </a:rPr>
              <a:t> </a:t>
            </a:r>
            <a:r>
              <a:rPr lang="vi-VN" sz="7200" b="0" spc="-300" smtClean="0">
                <a:solidFill>
                  <a:srgbClr val="003399"/>
                </a:solidFill>
                <a:latin typeface="+mj-lt"/>
              </a:rPr>
              <a:t>Vì từ đây Mình Máu Chúa nuôi dưỡng con.</a:t>
            </a:r>
            <a:r>
              <a:rPr lang="en-US" sz="7200" b="0" spc="-300" smtClean="0">
                <a:solidFill>
                  <a:srgbClr val="003399"/>
                </a:solidFill>
                <a:latin typeface="+mj-lt"/>
              </a:rPr>
              <a:t> </a:t>
            </a:r>
            <a:r>
              <a:rPr lang="vi-VN" sz="7200" b="0" spc="-300">
                <a:solidFill>
                  <a:srgbClr val="003399"/>
                </a:solidFill>
                <a:latin typeface="+mj-lt"/>
              </a:rPr>
              <a:t>Đường trần gian những ưu </a:t>
            </a:r>
            <a:r>
              <a:rPr lang="vi-VN" sz="7200" b="0" spc="-150">
                <a:solidFill>
                  <a:srgbClr val="003399"/>
                </a:solidFill>
                <a:latin typeface="+mj-lt"/>
              </a:rPr>
              <a:t>phiền sẽ không còn</a:t>
            </a:r>
            <a:r>
              <a:rPr lang="vi-VN" sz="7200" b="0" spc="-150" smtClean="0">
                <a:solidFill>
                  <a:srgbClr val="003399"/>
                </a:solidFill>
                <a:latin typeface="+mj-lt"/>
              </a:rPr>
              <a:t>.</a:t>
            </a:r>
            <a:endParaRPr lang="vi-VN" sz="7200" b="0" spc="-150">
              <a:solidFill>
                <a:srgbClr val="003399"/>
              </a:solidFill>
              <a:latin typeface="+mj-lt"/>
            </a:endParaRPr>
          </a:p>
        </p:txBody>
      </p:sp>
    </p:spTree>
    <p:extLst>
      <p:ext uri="{BB962C8B-B14F-4D97-AF65-F5344CB8AC3E}">
        <p14:creationId xmlns:p14="http://schemas.microsoft.com/office/powerpoint/2010/main" val="1542561607"/>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5400" b="0" u="sng" smtClean="0">
                <a:solidFill>
                  <a:srgbClr val="FF0000"/>
                </a:solidFill>
                <a:latin typeface="+mj-lt"/>
                <a:cs typeface="Arial" panose="020B0604020202020204" pitchFamily="34" charset="0"/>
              </a:rPr>
              <a:t>Đk</a:t>
            </a:r>
            <a:r>
              <a:rPr lang="en-US" sz="5400" b="0" smtClean="0">
                <a:solidFill>
                  <a:srgbClr val="FF0000"/>
                </a:solidFill>
                <a:latin typeface="+mj-lt"/>
                <a:cs typeface="Arial" panose="020B0604020202020204" pitchFamily="34" charset="0"/>
              </a:rPr>
              <a:t>: </a:t>
            </a:r>
            <a:r>
              <a:rPr lang="en-US" sz="5400" b="0" dirty="0">
                <a:solidFill>
                  <a:srgbClr val="003399"/>
                </a:solidFill>
                <a:latin typeface="+mj-lt"/>
                <a:cs typeface="Arial" panose="020B0604020202020204" pitchFamily="34" charset="0"/>
              </a:rPr>
              <a:t>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t>
            </a:r>
            <a:r>
              <a:rPr lang="en-US" sz="5400" b="0" dirty="0" err="1">
                <a:solidFill>
                  <a:srgbClr val="003399"/>
                </a:solidFill>
                <a:latin typeface="+mj-lt"/>
                <a:cs typeface="Arial" panose="020B0604020202020204" pitchFamily="34" charset="0"/>
              </a:rPr>
              <a:t>hy</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vọng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và</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mừng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vui</a:t>
            </a:r>
            <a:r>
              <a:rPr lang="en-US" sz="5400" b="0" dirty="0">
                <a:solidFill>
                  <a:srgbClr val="003399"/>
                </a:solidFill>
                <a:latin typeface="+mj-lt"/>
                <a:cs typeface="Arial" panose="020B0604020202020204" pitchFamily="34" charset="0"/>
              </a:rPr>
              <a:t>. 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an </a:t>
            </a:r>
            <a:r>
              <a:rPr lang="en-US" sz="5400" b="0" dirty="0" err="1">
                <a:solidFill>
                  <a:srgbClr val="003399"/>
                </a:solidFill>
                <a:latin typeface="+mj-lt"/>
                <a:cs typeface="Arial" panose="020B0604020202020204" pitchFamily="34" charset="0"/>
              </a:rPr>
              <a:t>bình</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của</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Thiên</a:t>
            </a:r>
            <a:r>
              <a:rPr lang="en-US" sz="5400" b="0" dirty="0">
                <a:solidFill>
                  <a:srgbClr val="003399"/>
                </a:solidFill>
                <a:latin typeface="+mj-lt"/>
                <a:cs typeface="Arial" panose="020B0604020202020204" pitchFamily="34" charset="0"/>
              </a:rPr>
              <a:t> </a:t>
            </a:r>
            <a:r>
              <a:rPr lang="en-US" sz="5400" b="0" err="1">
                <a:solidFill>
                  <a:srgbClr val="003399"/>
                </a:solidFill>
                <a:latin typeface="+mj-lt"/>
                <a:cs typeface="Arial" panose="020B0604020202020204" pitchFamily="34" charset="0"/>
              </a:rPr>
              <a:t>Chúa</a:t>
            </a:r>
            <a:r>
              <a:rPr lang="en-US" sz="5400" b="0" smtClean="0">
                <a:solidFill>
                  <a:srgbClr val="003399"/>
                </a:solidFill>
                <a:latin typeface="+mj-lt"/>
                <a:cs typeface="Arial" panose="020B0604020202020204" pitchFamily="34" charset="0"/>
              </a:rPr>
              <a:t>. </a:t>
            </a:r>
            <a:r>
              <a:rPr lang="vi-VN" sz="5400" b="0">
                <a:solidFill>
                  <a:srgbClr val="003399"/>
                </a:solidFill>
                <a:latin typeface="+mj-lt"/>
                <a:cs typeface="Arial" panose="020B0604020202020204" pitchFamily="34" charset="0"/>
              </a:rPr>
              <a:t>Xin tri ân Ngài, </a:t>
            </a:r>
            <a:r>
              <a:rPr lang="vi-VN" sz="5400" b="0" smtClean="0">
                <a:solidFill>
                  <a:srgbClr val="003399"/>
                </a:solidFill>
                <a:latin typeface="+mj-lt"/>
                <a:cs typeface="Arial" panose="020B0604020202020204" pitchFamily="34" charset="0"/>
              </a:rPr>
              <a:t>xin </a:t>
            </a:r>
            <a:r>
              <a:rPr lang="vi-VN" sz="5400" b="0">
                <a:solidFill>
                  <a:srgbClr val="003399"/>
                </a:solidFill>
                <a:latin typeface="+mj-lt"/>
                <a:cs typeface="Arial" panose="020B0604020202020204" pitchFamily="34" charset="0"/>
              </a:rPr>
              <a:t>tri ân Ngài, đến muôn đời tình thương Chúa như đất trời</a:t>
            </a:r>
            <a:r>
              <a:rPr lang="vi-VN" sz="5400" b="0" smtClean="0">
                <a:solidFill>
                  <a:srgbClr val="003399"/>
                </a:solidFill>
                <a:latin typeface="+mj-lt"/>
                <a:cs typeface="Arial" panose="020B0604020202020204" pitchFamily="34" charset="0"/>
              </a:rPr>
              <a:t>.</a:t>
            </a:r>
            <a:endParaRPr lang="vi-VN" sz="5400" b="0">
              <a:solidFill>
                <a:srgbClr val="003399"/>
              </a:solidFill>
              <a:latin typeface="+mj-lt"/>
              <a:cs typeface="Arial" panose="020B0604020202020204" pitchFamily="34" charset="0"/>
            </a:endParaRPr>
          </a:p>
        </p:txBody>
      </p:sp>
    </p:spTree>
    <p:extLst>
      <p:ext uri="{BB962C8B-B14F-4D97-AF65-F5344CB8AC3E}">
        <p14:creationId xmlns:p14="http://schemas.microsoft.com/office/powerpoint/2010/main" val="270444785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mtClean="0">
                <a:solidFill>
                  <a:srgbClr val="FF0000"/>
                </a:solidFill>
                <a:latin typeface="+mj-lt"/>
              </a:rPr>
              <a:t>Tk</a:t>
            </a:r>
            <a:r>
              <a:rPr lang="vi-VN" sz="7200" b="0" u="sng" smtClean="0">
                <a:solidFill>
                  <a:srgbClr val="FF0000"/>
                </a:solidFill>
                <a:latin typeface="+mj-lt"/>
              </a:rPr>
              <a:t>3</a:t>
            </a:r>
            <a:r>
              <a:rPr lang="en-US" sz="7200" b="0" u="sng" smtClean="0">
                <a:solidFill>
                  <a:srgbClr val="FF0000"/>
                </a:solidFill>
                <a:latin typeface="+mj-lt"/>
              </a:rPr>
              <a:t>:</a:t>
            </a:r>
            <a:r>
              <a:rPr lang="vi-VN" sz="7200" b="0" smtClean="0">
                <a:solidFill>
                  <a:srgbClr val="002060"/>
                </a:solidFill>
                <a:latin typeface="+mj-lt"/>
              </a:rPr>
              <a:t> </a:t>
            </a:r>
            <a:r>
              <a:rPr lang="vi-VN" sz="7200" b="0" smtClean="0">
                <a:solidFill>
                  <a:srgbClr val="003399"/>
                </a:solidFill>
                <a:latin typeface="+mj-lt"/>
              </a:rPr>
              <a:t>Ngài sai con về mọi nơi gieo phúc âm.</a:t>
            </a:r>
            <a:r>
              <a:rPr lang="en-US" sz="7200" b="0">
                <a:solidFill>
                  <a:srgbClr val="003399"/>
                </a:solidFill>
                <a:latin typeface="+mj-lt"/>
              </a:rPr>
              <a:t> Trọn trình yêu xin trung thành sống chứng nhân</a:t>
            </a:r>
            <a:r>
              <a:rPr lang="en-US" sz="7200" b="0" smtClean="0">
                <a:solidFill>
                  <a:srgbClr val="003399"/>
                </a:solidFill>
                <a:latin typeface="+mj-lt"/>
              </a:rPr>
              <a:t>.</a:t>
            </a:r>
            <a:endParaRPr lang="en-US" sz="7200" b="0">
              <a:solidFill>
                <a:srgbClr val="003399"/>
              </a:solidFill>
              <a:latin typeface="+mj-lt"/>
            </a:endParaRPr>
          </a:p>
        </p:txBody>
      </p:sp>
    </p:spTree>
    <p:extLst>
      <p:ext uri="{BB962C8B-B14F-4D97-AF65-F5344CB8AC3E}">
        <p14:creationId xmlns:p14="http://schemas.microsoft.com/office/powerpoint/2010/main" val="2539474948"/>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5400" b="0" u="sng" smtClean="0">
                <a:solidFill>
                  <a:srgbClr val="FF0000"/>
                </a:solidFill>
                <a:latin typeface="+mj-lt"/>
                <a:cs typeface="Arial" panose="020B0604020202020204" pitchFamily="34" charset="0"/>
              </a:rPr>
              <a:t>Đk</a:t>
            </a:r>
            <a:r>
              <a:rPr lang="en-US" sz="5400" b="0" smtClean="0">
                <a:solidFill>
                  <a:srgbClr val="FF0000"/>
                </a:solidFill>
                <a:latin typeface="+mj-lt"/>
                <a:cs typeface="Arial" panose="020B0604020202020204" pitchFamily="34" charset="0"/>
              </a:rPr>
              <a:t>: </a:t>
            </a:r>
            <a:r>
              <a:rPr lang="en-US" sz="5400" b="0" dirty="0">
                <a:solidFill>
                  <a:srgbClr val="003399"/>
                </a:solidFill>
                <a:latin typeface="+mj-lt"/>
                <a:cs typeface="Arial" panose="020B0604020202020204" pitchFamily="34" charset="0"/>
              </a:rPr>
              <a:t>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t>
            </a:r>
            <a:r>
              <a:rPr lang="en-US" sz="5400" b="0" dirty="0" err="1">
                <a:solidFill>
                  <a:srgbClr val="003399"/>
                </a:solidFill>
                <a:latin typeface="+mj-lt"/>
                <a:cs typeface="Arial" panose="020B0604020202020204" pitchFamily="34" charset="0"/>
              </a:rPr>
              <a:t>hy</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vọng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và</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mừng</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vui</a:t>
            </a:r>
            <a:r>
              <a:rPr lang="en-US" sz="5400" b="0" dirty="0">
                <a:solidFill>
                  <a:srgbClr val="003399"/>
                </a:solidFill>
                <a:latin typeface="+mj-lt"/>
                <a:cs typeface="Arial" panose="020B0604020202020204" pitchFamily="34" charset="0"/>
              </a:rPr>
              <a:t>. Ra </a:t>
            </a:r>
            <a:r>
              <a:rPr lang="en-US" sz="5400" b="0" dirty="0" err="1">
                <a:solidFill>
                  <a:srgbClr val="003399"/>
                </a:solidFill>
                <a:latin typeface="+mj-lt"/>
                <a:cs typeface="Arial" panose="020B0604020202020204" pitchFamily="34" charset="0"/>
              </a:rPr>
              <a:t>về</a:t>
            </a:r>
            <a:r>
              <a:rPr lang="en-US" sz="5400" b="0" dirty="0">
                <a:solidFill>
                  <a:srgbClr val="003399"/>
                </a:solidFill>
                <a:latin typeface="+mj-lt"/>
                <a:cs typeface="Arial" panose="020B0604020202020204" pitchFamily="34" charset="0"/>
              </a:rPr>
              <a:t> trong an </a:t>
            </a:r>
            <a:r>
              <a:rPr lang="en-US" sz="5400" b="0" dirty="0" err="1">
                <a:solidFill>
                  <a:srgbClr val="003399"/>
                </a:solidFill>
                <a:latin typeface="+mj-lt"/>
                <a:cs typeface="Arial" panose="020B0604020202020204" pitchFamily="34" charset="0"/>
              </a:rPr>
              <a:t>bình</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của</a:t>
            </a:r>
            <a:r>
              <a:rPr lang="en-US" sz="5400" b="0" dirty="0">
                <a:solidFill>
                  <a:srgbClr val="003399"/>
                </a:solidFill>
                <a:latin typeface="+mj-lt"/>
                <a:cs typeface="Arial" panose="020B0604020202020204" pitchFamily="34" charset="0"/>
              </a:rPr>
              <a:t> </a:t>
            </a:r>
            <a:r>
              <a:rPr lang="en-US" sz="5400" b="0" dirty="0" err="1">
                <a:solidFill>
                  <a:srgbClr val="003399"/>
                </a:solidFill>
                <a:latin typeface="+mj-lt"/>
                <a:cs typeface="Arial" panose="020B0604020202020204" pitchFamily="34" charset="0"/>
              </a:rPr>
              <a:t>Thiên</a:t>
            </a:r>
            <a:r>
              <a:rPr lang="en-US" sz="5400" b="0" dirty="0">
                <a:solidFill>
                  <a:srgbClr val="003399"/>
                </a:solidFill>
                <a:latin typeface="+mj-lt"/>
                <a:cs typeface="Arial" panose="020B0604020202020204" pitchFamily="34" charset="0"/>
              </a:rPr>
              <a:t> </a:t>
            </a:r>
            <a:r>
              <a:rPr lang="en-US" sz="5400" b="0" err="1">
                <a:solidFill>
                  <a:srgbClr val="003399"/>
                </a:solidFill>
                <a:latin typeface="+mj-lt"/>
                <a:cs typeface="Arial" panose="020B0604020202020204" pitchFamily="34" charset="0"/>
              </a:rPr>
              <a:t>Chúa</a:t>
            </a:r>
            <a:r>
              <a:rPr lang="en-US" sz="5400" b="0" smtClean="0">
                <a:solidFill>
                  <a:srgbClr val="003399"/>
                </a:solidFill>
                <a:latin typeface="+mj-lt"/>
                <a:cs typeface="Arial" panose="020B0604020202020204" pitchFamily="34" charset="0"/>
              </a:rPr>
              <a:t>. </a:t>
            </a:r>
            <a:r>
              <a:rPr lang="vi-VN" sz="5400" b="0">
                <a:solidFill>
                  <a:srgbClr val="003399"/>
                </a:solidFill>
                <a:latin typeface="+mj-lt"/>
                <a:cs typeface="Arial" panose="020B0604020202020204" pitchFamily="34" charset="0"/>
              </a:rPr>
              <a:t>Xin tri ân Ngài, </a:t>
            </a:r>
            <a:r>
              <a:rPr lang="vi-VN" sz="5400" b="0" smtClean="0">
                <a:solidFill>
                  <a:srgbClr val="003399"/>
                </a:solidFill>
                <a:latin typeface="+mj-lt"/>
                <a:cs typeface="Arial" panose="020B0604020202020204" pitchFamily="34" charset="0"/>
              </a:rPr>
              <a:t>xin </a:t>
            </a:r>
            <a:r>
              <a:rPr lang="vi-VN" sz="5400" b="0">
                <a:solidFill>
                  <a:srgbClr val="003399"/>
                </a:solidFill>
                <a:latin typeface="+mj-lt"/>
                <a:cs typeface="Arial" panose="020B0604020202020204" pitchFamily="34" charset="0"/>
              </a:rPr>
              <a:t>tri ân Ngài, đến muôn đời tình thương Chúa như đất trời</a:t>
            </a:r>
            <a:r>
              <a:rPr lang="vi-VN" sz="5400" b="0" smtClean="0">
                <a:solidFill>
                  <a:srgbClr val="003399"/>
                </a:solidFill>
                <a:latin typeface="+mj-lt"/>
                <a:cs typeface="Arial" panose="020B0604020202020204" pitchFamily="34" charset="0"/>
              </a:rPr>
              <a:t>.</a:t>
            </a:r>
            <a:endParaRPr lang="vi-VN" sz="5400" b="0">
              <a:solidFill>
                <a:srgbClr val="003399"/>
              </a:solidFill>
              <a:latin typeface="+mj-lt"/>
              <a:cs typeface="Arial" panose="020B0604020202020204" pitchFamily="34" charset="0"/>
            </a:endParaRPr>
          </a:p>
        </p:txBody>
      </p:sp>
    </p:spTree>
    <p:extLst>
      <p:ext uri="{BB962C8B-B14F-4D97-AF65-F5344CB8AC3E}">
        <p14:creationId xmlns:p14="http://schemas.microsoft.com/office/powerpoint/2010/main" val="266772031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TotalTime>
  <Words>2123</Words>
  <Application>Microsoft Office PowerPoint</Application>
  <PresentationFormat>On-screen Show (16:9)</PresentationFormat>
  <Paragraphs>130</Paragraphs>
  <Slides>94</Slides>
  <Notes>0</Notes>
  <HiddenSlides>0</HiddenSlides>
  <MMClips>0</MMClips>
  <ScaleCrop>false</ScaleCrop>
  <HeadingPairs>
    <vt:vector size="4" baseType="variant">
      <vt:variant>
        <vt:lpstr>Theme</vt:lpstr>
      </vt:variant>
      <vt:variant>
        <vt:i4>19</vt:i4>
      </vt:variant>
      <vt:variant>
        <vt:lpstr>Slide Titles</vt:lpstr>
      </vt:variant>
      <vt:variant>
        <vt:i4>94</vt:i4>
      </vt:variant>
    </vt:vector>
  </HeadingPairs>
  <TitlesOfParts>
    <vt:vector size="113" baseType="lpstr">
      <vt:lpstr>Office Theme</vt:lpstr>
      <vt:lpstr>1_Default Design</vt:lpstr>
      <vt:lpstr>Default Design</vt:lpstr>
      <vt:lpstr>7_Office Theme</vt:lpstr>
      <vt:lpstr>36_Default Design</vt:lpstr>
      <vt:lpstr>2_Office Theme</vt:lpstr>
      <vt:lpstr>5_Office Theme</vt:lpstr>
      <vt:lpstr>1_Office Theme</vt:lpstr>
      <vt:lpstr>10_Office Theme</vt:lpstr>
      <vt:lpstr>37_Default Design</vt:lpstr>
      <vt:lpstr>9_Office Theme</vt:lpstr>
      <vt:lpstr>11_Office Theme</vt:lpstr>
      <vt:lpstr>24_Office Theme</vt:lpstr>
      <vt:lpstr>8_Office Theme</vt:lpstr>
      <vt:lpstr>6_Office Theme</vt:lpstr>
      <vt:lpstr>3_Office Theme</vt:lpstr>
      <vt:lpstr>2_Default Design</vt:lpstr>
      <vt:lpstr>3_Default Design</vt:lpstr>
      <vt:lpstr>4_Default Design</vt:lpstr>
      <vt:lpstr>PowerPoint Presentation</vt:lpstr>
      <vt:lpstr>Tập Hát Cộng Đoàn</vt:lpstr>
      <vt:lpstr>Đk: Này Gia-liêm hỡi hãy ca mừng Chúa Trời.</vt:lpstr>
      <vt:lpstr>Tk1:  Hãy ca mừng Thượng Đế, này Gia-liêm hỡi. Ca ngợi Chúa ngươi thờ, nào hỡi Xi-on. Chúa làm thêm cho vững then cửa nhà ngươi, bao con cái trong thành, Người giáng phúc thi ân.</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Đk: Này Gia-liêm hỡi hãy ca mừng Chúa Trời.</vt:lpstr>
      <vt:lpstr>Tk1:  Hãy ca mừng Thượng Đế, này Gia-liêm hỡi. Ca ngợi Chúa ngươi thờ, nào hỡi Xi-on. Chúa làm thêm cho vững then cửa nhà ngươi, bao con cái trong thành, Người giáng phúc thi ân.</vt:lpstr>
      <vt:lpstr>Đk: Này Gia-liêm hỡi hãy ca mừng Chúa Trời.</vt:lpstr>
      <vt:lpstr>Tk2: Chúa ban lệnh truyền xuống mọi nơi dương thế. Đây Lời Chúa tỏ bày chạy tức tốc đi. Lãnh địa ngươi nay Chúa thiết lập bình an, nuôi ngươi mãi no đầy bằng lúa miến thơm ngon.</vt:lpstr>
      <vt:lpstr>Đk: Này Gia-liêm hỡi hãy ca mừng Chúa Trời.</vt:lpstr>
      <vt:lpstr>Tk3: Chúa tỏ bày Lời Chúa cùng nhà Gia-cóp. Ban chỉ thị, luật pháp cùng Ít-ra-el. Chúa nào xử hư thế với một dân khác, không cho chúng hay được luật pháp Chúa khi nao.</vt:lpstr>
      <vt:lpstr>Đk: Này Gia-liêm hỡi hãy ca mừng Chúa Trời.</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KINH DÂNG LỄ Lm. Văn Chi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139</cp:revision>
  <dcterms:created xsi:type="dcterms:W3CDTF">2021-05-09T08:36:44Z</dcterms:created>
  <dcterms:modified xsi:type="dcterms:W3CDTF">2023-05-15T23:29:57Z</dcterms:modified>
</cp:coreProperties>
</file>