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sldIdLst>
    <p:sldId id="380" r:id="rId10"/>
    <p:sldId id="376" r:id="rId11"/>
    <p:sldId id="377" r:id="rId12"/>
    <p:sldId id="378" r:id="rId13"/>
    <p:sldId id="379" r:id="rId14"/>
    <p:sldId id="367" r:id="rId15"/>
    <p:sldId id="368" r:id="rId16"/>
    <p:sldId id="369" r:id="rId17"/>
    <p:sldId id="370" r:id="rId18"/>
    <p:sldId id="371" r:id="rId19"/>
    <p:sldId id="372" r:id="rId20"/>
    <p:sldId id="373" r:id="rId21"/>
    <p:sldId id="374" r:id="rId22"/>
    <p:sldId id="375" r:id="rId23"/>
    <p:sldId id="256" r:id="rId24"/>
    <p:sldId id="257" r:id="rId25"/>
    <p:sldId id="258" r:id="rId26"/>
    <p:sldId id="280" r:id="rId27"/>
    <p:sldId id="259" r:id="rId28"/>
    <p:sldId id="281" r:id="rId29"/>
    <p:sldId id="260" r:id="rId30"/>
    <p:sldId id="282" r:id="rId31"/>
    <p:sldId id="261"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15" r:id="rId49"/>
    <p:sldId id="262" r:id="rId50"/>
    <p:sldId id="263" r:id="rId51"/>
    <p:sldId id="264" r:id="rId52"/>
    <p:sldId id="283" r:id="rId53"/>
    <p:sldId id="265" r:id="rId54"/>
    <p:sldId id="284" r:id="rId55"/>
    <p:sldId id="266" r:id="rId56"/>
    <p:sldId id="285" r:id="rId57"/>
    <p:sldId id="417" r:id="rId58"/>
    <p:sldId id="268" r:id="rId59"/>
    <p:sldId id="269" r:id="rId60"/>
    <p:sldId id="383" r:id="rId61"/>
    <p:sldId id="400" r:id="rId62"/>
    <p:sldId id="401" r:id="rId63"/>
    <p:sldId id="402" r:id="rId64"/>
    <p:sldId id="403" r:id="rId65"/>
    <p:sldId id="404" r:id="rId66"/>
    <p:sldId id="405" r:id="rId67"/>
    <p:sldId id="406" r:id="rId68"/>
    <p:sldId id="407" r:id="rId69"/>
    <p:sldId id="408" r:id="rId70"/>
    <p:sldId id="409" r:id="rId71"/>
    <p:sldId id="410" r:id="rId72"/>
    <p:sldId id="411" r:id="rId73"/>
    <p:sldId id="412" r:id="rId74"/>
    <p:sldId id="413" r:id="rId75"/>
    <p:sldId id="414" r:id="rId76"/>
    <p:sldId id="271" r:id="rId77"/>
    <p:sldId id="272" r:id="rId78"/>
    <p:sldId id="273" r:id="rId79"/>
    <p:sldId id="286" r:id="rId80"/>
    <p:sldId id="274" r:id="rId81"/>
    <p:sldId id="287" r:id="rId82"/>
    <p:sldId id="275" r:id="rId83"/>
    <p:sldId id="288" r:id="rId84"/>
    <p:sldId id="276" r:id="rId85"/>
    <p:sldId id="381" r:id="rId86"/>
    <p:sldId id="277" r:id="rId87"/>
    <p:sldId id="278" r:id="rId88"/>
    <p:sldId id="289" r:id="rId89"/>
    <p:sldId id="279" r:id="rId90"/>
    <p:sldId id="358" r:id="rId91"/>
    <p:sldId id="290" r:id="rId92"/>
    <p:sldId id="359" r:id="rId93"/>
    <p:sldId id="361" r:id="rId94"/>
    <p:sldId id="362" r:id="rId95"/>
    <p:sldId id="291" r:id="rId96"/>
    <p:sldId id="360" r:id="rId97"/>
    <p:sldId id="363" r:id="rId98"/>
    <p:sldId id="364" r:id="rId99"/>
    <p:sldId id="292" r:id="rId100"/>
    <p:sldId id="382" r:id="rId101"/>
    <p:sldId id="293" r:id="rId102"/>
    <p:sldId id="294" r:id="rId103"/>
    <p:sldId id="295" r:id="rId104"/>
    <p:sldId id="365" r:id="rId105"/>
    <p:sldId id="296" r:id="rId106"/>
    <p:sldId id="366" r:id="rId107"/>
    <p:sldId id="297" r:id="rId10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5/22/2023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b="0" smtClean="0">
                <a:solidFill>
                  <a:srgbClr val="FFFF00"/>
                </a:solidFill>
                <a:effectLst/>
              </a:rPr>
              <a:t>Từ Hừng Sáng</a:t>
            </a:r>
            <a:br>
              <a:rPr lang="en-US" sz="6000" b="0" smtClean="0">
                <a:solidFill>
                  <a:srgbClr val="FFFF00"/>
                </a:solidFill>
                <a:effectLst/>
              </a:rPr>
            </a:br>
            <a:r>
              <a:rPr lang="en-US" sz="6000" b="0" i="1" smtClean="0">
                <a:solidFill>
                  <a:srgbClr val="FFFF00"/>
                </a:solidFill>
                <a:effectLst/>
              </a:rPr>
              <a:t>Lm. Kim Long</a:t>
            </a:r>
            <a:endParaRPr lang="en-US" sz="6000" b="0" i="1">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b="0" u="sng" smtClean="0">
                <a:solidFill>
                  <a:srgbClr val="FFFF00"/>
                </a:solidFill>
                <a:effectLst/>
              </a:rPr>
              <a:t>Tk1:</a:t>
            </a:r>
            <a:r>
              <a:rPr lang="en-US" sz="5400" b="0" smtClean="0">
                <a:solidFill>
                  <a:schemeClr val="bg1"/>
                </a:solidFill>
                <a:effectLst/>
              </a:rPr>
              <a:t> </a:t>
            </a:r>
            <a:r>
              <a:rPr lang="vi-VN" sz="5400" b="0" smtClean="0">
                <a:solidFill>
                  <a:schemeClr val="bg1"/>
                </a:solidFill>
                <a:effectLst/>
              </a:rPr>
              <a:t>Hồn con mòn mỏi trông mong Chúa, tựa đất khô cằn đợi nước nguồn. Con mong được đi tới thánh điện để ngắm trông quyền uy Chúa Trời.</a:t>
            </a:r>
            <a:endParaRPr lang="en-US" sz="54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Tk2:</a:t>
            </a:r>
            <a:r>
              <a:rPr lang="en-US" sz="5400" b="0" smtClean="0">
                <a:solidFill>
                  <a:schemeClr val="bg1"/>
                </a:solidFill>
                <a:effectLst/>
              </a:rPr>
              <a:t> </a:t>
            </a:r>
            <a:r>
              <a:rPr lang="vi-VN" sz="5400" b="0" smtClean="0">
                <a:solidFill>
                  <a:schemeClr val="bg1"/>
                </a:solidFill>
                <a:effectLst/>
              </a:rPr>
              <a:t>Hồng ân Ngài vượt trên sự sống, miệng lưỡi con tụng ca Chúa hoài. Đôi tay hằng vươn tới danh Ngài để chúc tụng ngợi khen suốt đời.</a:t>
            </a:r>
            <a:endParaRPr lang="en-US" sz="54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b="0" u="sng" smtClean="0">
                <a:solidFill>
                  <a:srgbClr val="FFFF00"/>
                </a:solidFill>
                <a:effectLst/>
              </a:rPr>
              <a:t>Tk3:</a:t>
            </a:r>
            <a:r>
              <a:rPr lang="en-US" sz="5400" b="0" smtClean="0">
                <a:solidFill>
                  <a:schemeClr val="bg1"/>
                </a:solidFill>
                <a:effectLst/>
              </a:rPr>
              <a:t> </a:t>
            </a:r>
            <a:r>
              <a:rPr lang="vi-VN" sz="5400" b="0" smtClean="0">
                <a:solidFill>
                  <a:schemeClr val="bg1"/>
                </a:solidFill>
                <a:effectLst/>
              </a:rPr>
              <a:t>Hồn con được đầy no ân phúc, và cửa môi tràn niềm sướng vui. Khi đêm về con nhớ danh Ngài, và suốt canh trường suy gẫm hoài.</a:t>
            </a:r>
            <a:endParaRPr lang="en-US" sz="54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1811958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159292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Xuất Hành.</a:t>
            </a:r>
            <a:endParaRPr lang="en-US" sz="3600">
              <a:solidFill>
                <a:srgbClr val="FFFF00"/>
              </a:solidFill>
            </a:endParaRP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smtClean="0">
                <a:solidFill>
                  <a:srgbClr val="FFFF00"/>
                </a:solidFill>
              </a:rPr>
              <a:t>Thánh Vịnh 99</a:t>
            </a:r>
          </a:p>
          <a:p>
            <a:r>
              <a:rPr lang="en-US" sz="3200" smtClean="0">
                <a:solidFill>
                  <a:srgbClr val="FFFF00"/>
                </a:solidFill>
              </a:rPr>
              <a:t>Ta là dân Chúa, là đoàn chiên Người dẫn dắt.</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Hãy thành khẩn tin nhận Ngài là Thiên Chúa, tạo thành ta ta là dân Chúa. Giống lớp chiên con Ngài dẫn dắt trong đàn.</a:t>
            </a:r>
            <a:endParaRPr lang="en-US" sz="60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Bởi vì ở nơi Ngài đầy lòng nhân ái, ngàn đời Chúa vẫn trọn tình thương, Mãi tới thiên thu Ngài vẫn tín trung hoài.</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a:t>
            </a:r>
            <a:r>
              <a:rPr lang="en-US" sz="3600" smtClean="0">
                <a:solidFill>
                  <a:srgbClr val="FFFF00"/>
                </a:solidFill>
              </a:rPr>
              <a:t>đọc </a:t>
            </a:r>
            <a:r>
              <a:rPr lang="en-US" sz="3600" smtClean="0">
                <a:solidFill>
                  <a:srgbClr val="FFFF00"/>
                </a:solidFill>
              </a:rPr>
              <a:t>2</a:t>
            </a:r>
            <a:endParaRPr lang="en-US" sz="3600" smtClean="0">
              <a:solidFill>
                <a:srgbClr val="FFFF00"/>
              </a:solidFill>
            </a:endParaRPr>
          </a:p>
          <a:p>
            <a:r>
              <a:rPr lang="en-US" sz="3600" smtClean="0">
                <a:solidFill>
                  <a:srgbClr val="FFFF00"/>
                </a:solidFill>
              </a:rPr>
              <a:t>Bài </a:t>
            </a:r>
            <a:r>
              <a:rPr lang="en-US" sz="3600" smtClean="0">
                <a:solidFill>
                  <a:srgbClr val="FFFF00"/>
                </a:solidFill>
              </a:rPr>
              <a:t>trích </a:t>
            </a:r>
            <a:r>
              <a:rPr lang="en-US" sz="3600" smtClean="0">
                <a:solidFill>
                  <a:srgbClr val="FFFF00"/>
                </a:solidFill>
              </a:rPr>
              <a:t>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smtClean="0">
                <a:solidFill>
                  <a:srgbClr val="FFFF00"/>
                </a:solidFill>
              </a:rPr>
              <a:t>Chúng ta đã được hòa giải</a:t>
            </a:r>
          </a:p>
          <a:p>
            <a:r>
              <a:rPr lang="en-US" sz="4000" smtClean="0">
                <a:solidFill>
                  <a:srgbClr val="FFFF00"/>
                </a:solidFill>
              </a:rPr>
              <a:t>nhờ cái chết của Người Con</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0037286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a:solidFill>
                  <a:srgbClr val="FFFF00"/>
                </a:solidFill>
              </a:rPr>
              <a:t>Tiến Dâng Của Lễ</a:t>
            </a:r>
            <a:br>
              <a:rPr lang="en-US" sz="4000">
                <a:solidFill>
                  <a:srgbClr val="FFFF00"/>
                </a:solidFill>
              </a:rPr>
            </a:br>
            <a:r>
              <a:rPr lang="en-US" sz="4000" i="1">
                <a:solidFill>
                  <a:schemeClr val="bg1"/>
                </a:solidFill>
              </a:rPr>
              <a:t>Đinh Công Huỳnh</a:t>
            </a: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Dâng tiến Cha lễ vật đây bánh rượu tình yêu nồng thắm. Dâng tiến Cha lao nhọc tháng ngày góp công đầy tâm.</a:t>
            </a:r>
            <a:endParaRPr lang="en-US" sz="60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Xin dâng lên Cha đây rượu nho bánh thơm tình yêu. Dâng lên con tim thắm ân tình chan hòa đẹp xinh.</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Dâng tiến Cha hoa màu nơi cánh đồng đoàn con gặt hái. Hoa trái thơm dâng Ngài với trọn trái tim nồng say.</a:t>
            </a:r>
            <a:endParaRPr lang="en-US" sz="60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Xin dâng lên Cha đây rượu nho bánh thơm tình yêu. Dâng lên con tim thắm ân tình chan hòa đẹp xinh.</a:t>
            </a:r>
            <a:endParaRPr lang="en-US" sz="6000" b="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Dâng tiến Cha xuân hồng hương ngát nồng mộng mơ cuộc sống. Đây tấm thân linh hồn bé nhỏ tiến dâng thành tâm.</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Xin dâng lên Cha đây rượu nho bánh thơm tình yêu. Dâng lên con tim thắm ân tình chan hòa đẹp xinh.</a:t>
            </a:r>
            <a:endParaRPr lang="en-US" sz="6000" b="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Tk4:</a:t>
            </a:r>
            <a:r>
              <a:rPr lang="en-US" sz="6000" b="0" smtClean="0">
                <a:solidFill>
                  <a:schemeClr val="bg1"/>
                </a:solidFill>
                <a:effectLst/>
              </a:rPr>
              <a:t> </a:t>
            </a:r>
            <a:r>
              <a:rPr lang="vi-VN" sz="6000" b="0" smtClean="0">
                <a:solidFill>
                  <a:schemeClr val="bg1"/>
                </a:solidFill>
                <a:effectLst/>
              </a:rPr>
              <a:t>Dâng Chúa bao u buồn bao thất vọng sầu vương nặng trĩu. Xin tiến dâng trọn tình để đẹp lễ dâng tình yêu.</a:t>
            </a:r>
            <a:endParaRPr lang="en-US" sz="6000" b="0">
              <a:solidFill>
                <a:schemeClr val="bg1"/>
              </a:solidFill>
              <a:effectLst/>
            </a:endParaRPr>
          </a:p>
        </p:txBody>
      </p:sp>
    </p:spTree>
    <p:extLst>
      <p:ext uri="{BB962C8B-B14F-4D97-AF65-F5344CB8AC3E}">
        <p14:creationId xmlns:p14="http://schemas.microsoft.com/office/powerpoint/2010/main" val="15545701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Xin dâng lên Cha đây rượu nho bánh thơm tình yêu. Dâng lên con tim thắm ân tình chan hòa đẹp xinh.</a:t>
            </a:r>
            <a:endParaRPr lang="en-US" sz="6000" b="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smtClean="0">
                <a:solidFill>
                  <a:srgbClr val="FFFF00"/>
                </a:solidFill>
                <a:effectLst/>
              </a:rPr>
              <a:t>Ca Nguyện Hiệp Lễ</a:t>
            </a:r>
            <a:br>
              <a:rPr lang="en-US" sz="5400" b="0" smtClean="0">
                <a:solidFill>
                  <a:srgbClr val="FFFF00"/>
                </a:solidFill>
                <a:effectLst/>
              </a:rPr>
            </a:br>
            <a:r>
              <a:rPr lang="en-US" sz="5400" b="0" smtClean="0">
                <a:solidFill>
                  <a:srgbClr val="FFFF00"/>
                </a:solidFill>
                <a:effectLst/>
              </a:rPr>
              <a:t>Hãy Cho Nhưng Không</a:t>
            </a:r>
            <a:br>
              <a:rPr lang="en-US" sz="5400" b="0" smtClean="0">
                <a:solidFill>
                  <a:srgbClr val="FFFF00"/>
                </a:solidFill>
                <a:effectLst/>
              </a:rPr>
            </a:br>
            <a:r>
              <a:rPr lang="en-US" sz="5400" b="0" i="1" smtClean="0">
                <a:solidFill>
                  <a:schemeClr val="bg1"/>
                </a:solidFill>
                <a:effectLst/>
              </a:rPr>
              <a:t>Đinh Công Huỳnh</a:t>
            </a:r>
            <a:endParaRPr lang="en-US" sz="54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Chúa nhìn từng đoàn dân chúng Ngài liền thấy động lòng xót thương. Vì họ tất tưởi bơ vơ như chiên con không có người chăm.</a:t>
            </a:r>
            <a:endParaRPr lang="en-US" sz="60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Lúa chín đầy đồng ngoài kia nhưng mà thợ gặt thì thiếu. Các con hãy xin chủ ruộng sai thợ gặt đi gom lúa về.</a:t>
            </a:r>
            <a:endParaRPr lang="en-US" sz="6000" b="0">
              <a:solidFill>
                <a:schemeClr val="bg1"/>
              </a:solidFill>
              <a:effectLst/>
            </a:endParaRPr>
          </a:p>
        </p:txBody>
      </p:sp>
    </p:spTree>
    <p:extLst>
      <p:ext uri="{BB962C8B-B14F-4D97-AF65-F5344CB8AC3E}">
        <p14:creationId xmlns:p14="http://schemas.microsoft.com/office/powerpoint/2010/main" val="40978498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Chúa đổ tràn đầy ân phúc và dìu dắt qua mọi lối đi. Ngại gì bao điều gian nguy đi theo tiếng Chúa gọi mời.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a:t>
            </a:r>
            <a:r>
              <a:rPr lang="en-US" sz="5400" b="0" smtClean="0">
                <a:solidFill>
                  <a:schemeClr val="bg1"/>
                </a:solidFill>
                <a:effectLst/>
              </a:rPr>
              <a:t> </a:t>
            </a:r>
            <a:r>
              <a:rPr lang="vi-VN" sz="5400" b="0" smtClean="0">
                <a:solidFill>
                  <a:schemeClr val="bg1"/>
                </a:solidFill>
                <a:effectLst/>
              </a:rPr>
              <a:t>Hãy sống cuộc đời truyền giáo có Ngài đồng hành nâng đỡ. Hãy đem Chúa cho muôn người trong thật thà luôn yêu mến nhau.</a:t>
            </a:r>
            <a:endParaRPr lang="en-US" sz="5400" b="0">
              <a:solidFill>
                <a:schemeClr val="bg1"/>
              </a:solidFill>
              <a:effectLst/>
            </a:endParaRPr>
          </a:p>
        </p:txBody>
      </p:sp>
    </p:spTree>
    <p:extLst>
      <p:ext uri="{BB962C8B-B14F-4D97-AF65-F5344CB8AC3E}">
        <p14:creationId xmlns:p14="http://schemas.microsoft.com/office/powerpoint/2010/main" val="36312682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2089225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24254593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Khấn nguyện tình Ngài mở lối và đổ xuống sức mạnh Chúa ơi! Một đời trung thành ra đi loan tin vui cho khắp mọi nơi.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Dẫu biết dòng đời ngổn ngang chướng ngại làm lòng chùn bước. Vẫn tin Chúa luôn song hành con sợ gì phong ba giữa đời.</a:t>
            </a:r>
            <a:endParaRPr lang="en-US" sz="6000" b="0">
              <a:solidFill>
                <a:schemeClr val="bg1"/>
              </a:solidFill>
              <a:effectLst/>
            </a:endParaRPr>
          </a:p>
        </p:txBody>
      </p:sp>
    </p:spTree>
    <p:extLst>
      <p:ext uri="{BB962C8B-B14F-4D97-AF65-F5344CB8AC3E}">
        <p14:creationId xmlns:p14="http://schemas.microsoft.com/office/powerpoint/2010/main" val="17858833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208922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24254593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8000" b="0" smtClean="0">
                <a:solidFill>
                  <a:srgbClr val="FFFF00"/>
                </a:solidFill>
                <a:effectLst/>
              </a:rPr>
              <a:t>Ra Về</a:t>
            </a:r>
            <a:br>
              <a:rPr lang="en-US" sz="8000" b="0" smtClean="0">
                <a:solidFill>
                  <a:srgbClr val="FFFF00"/>
                </a:solidFill>
                <a:effectLst/>
              </a:rPr>
            </a:br>
            <a:r>
              <a:rPr lang="en-US" sz="4800" b="0" i="1" smtClean="0">
                <a:solidFill>
                  <a:schemeClr val="bg1"/>
                </a:solidFill>
                <a:effectLst/>
              </a:rPr>
              <a:t>Lm. Nguyễn Duy</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Đk:</a:t>
            </a:r>
            <a:r>
              <a:rPr lang="en-US" sz="4800" b="0" smtClean="0">
                <a:solidFill>
                  <a:schemeClr val="bg1"/>
                </a:solidFill>
                <a:effectLst/>
              </a:rPr>
              <a:t> </a:t>
            </a:r>
            <a:r>
              <a:rPr lang="vi-VN" sz="4800" b="0" smtClean="0">
                <a:solidFill>
                  <a:schemeClr val="bg1"/>
                </a:solidFill>
                <a:effectLst/>
              </a:rPr>
              <a:t>Ra về, ra về lòng con bao hân hoan Chúa ơi. Vui mừng, vui mừng vì có Chúa bước đi cùng con. Ơn trời, ơn trời tựa mưa sa xuống trên đời con. Đỡ nâng con, giữ gìn con luôn thắm tươi màu son.</a:t>
            </a:r>
            <a:endParaRPr lang="en-US" sz="48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Chúa đã thương kêu mời đoàn con cái. Đến nơi bàn tiệc Thánh. Đón nhận Mình Chúa Kitô làm của ăn thêm sức trên đường ta.</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Đk:</a:t>
            </a:r>
            <a:r>
              <a:rPr lang="en-US" sz="4800" b="0" smtClean="0">
                <a:solidFill>
                  <a:schemeClr val="bg1"/>
                </a:solidFill>
                <a:effectLst/>
              </a:rPr>
              <a:t> </a:t>
            </a:r>
            <a:r>
              <a:rPr lang="vi-VN" sz="4800" b="0" smtClean="0">
                <a:solidFill>
                  <a:schemeClr val="bg1"/>
                </a:solidFill>
                <a:effectLst/>
              </a:rPr>
              <a:t>Ra về, ra về lòng con bao hân hoan Chúa ơi. Vui mừng, vui mừng vì có Chúa bước đi cùng con. Ơn trời, ơn trời tựa mưa sa xuống trên đời con. Đỡ nâng con, giữ gìn con luôn thắm tươi màu son.</a:t>
            </a:r>
            <a:endParaRPr lang="en-US" sz="4800" b="0">
              <a:solidFill>
                <a:schemeClr val="bg1"/>
              </a:solidFill>
              <a:effectLst/>
            </a:endParaRPr>
          </a:p>
        </p:txBody>
      </p:sp>
    </p:spTree>
    <p:extLst>
      <p:ext uri="{BB962C8B-B14F-4D97-AF65-F5344CB8AC3E}">
        <p14:creationId xmlns:p14="http://schemas.microsoft.com/office/powerpoint/2010/main" val="34359100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Tk2:</a:t>
            </a:r>
            <a:r>
              <a:rPr lang="en-US" sz="5400" b="0" smtClean="0">
                <a:solidFill>
                  <a:schemeClr val="bg1"/>
                </a:solidFill>
                <a:effectLst/>
              </a:rPr>
              <a:t> </a:t>
            </a:r>
            <a:r>
              <a:rPr lang="vi-VN" sz="5400" b="0" smtClean="0">
                <a:solidFill>
                  <a:schemeClr val="bg1"/>
                </a:solidFill>
                <a:effectLst/>
              </a:rPr>
              <a:t>Chúa đã thương ban lời Người soi sáng. Dẫn đưa đoàn con cái. Thấy đường về bến yêu thương là quê hương luôn sống trong niềm vui.</a:t>
            </a:r>
            <a:endParaRPr lang="en-US" sz="54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Đk:</a:t>
            </a:r>
            <a:r>
              <a:rPr lang="en-US" sz="4800" b="0" smtClean="0">
                <a:solidFill>
                  <a:schemeClr val="bg1"/>
                </a:solidFill>
                <a:effectLst/>
              </a:rPr>
              <a:t> </a:t>
            </a:r>
            <a:r>
              <a:rPr lang="vi-VN" sz="4800" b="0" smtClean="0">
                <a:solidFill>
                  <a:schemeClr val="bg1"/>
                </a:solidFill>
                <a:effectLst/>
              </a:rPr>
              <a:t>Ra về, ra về lòng con bao hân hoan Chúa ơi. Vui mừng, vui mừng vì có Chúa bước đi cùng con. Ơn trời, ơn trời tựa mưa sa xuống trên đời con. Đỡ nâng con, giữ gìn con luôn thắm tươi màu son.</a:t>
            </a:r>
            <a:endParaRPr lang="en-US" sz="4800" b="0">
              <a:solidFill>
                <a:schemeClr val="bg1"/>
              </a:solidFill>
              <a:effectLst/>
            </a:endParaRPr>
          </a:p>
        </p:txBody>
      </p:sp>
    </p:spTree>
    <p:extLst>
      <p:ext uri="{BB962C8B-B14F-4D97-AF65-F5344CB8AC3E}">
        <p14:creationId xmlns:p14="http://schemas.microsoft.com/office/powerpoint/2010/main" val="34359100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2143</Words>
  <Application>Microsoft Office PowerPoint</Application>
  <PresentationFormat>On-screen Show (16:9)</PresentationFormat>
  <Paragraphs>126</Paragraphs>
  <Slides>99</Slides>
  <Notes>0</Notes>
  <HiddenSlides>0</HiddenSlides>
  <MMClips>0</MMClips>
  <ScaleCrop>false</ScaleCrop>
  <HeadingPairs>
    <vt:vector size="4" baseType="variant">
      <vt:variant>
        <vt:lpstr>Theme</vt:lpstr>
      </vt:variant>
      <vt:variant>
        <vt:i4>9</vt:i4>
      </vt:variant>
      <vt:variant>
        <vt:lpstr>Slide Titles</vt:lpstr>
      </vt:variant>
      <vt:variant>
        <vt:i4>99</vt:i4>
      </vt:variant>
    </vt:vector>
  </HeadingPairs>
  <TitlesOfParts>
    <vt:vector size="108"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TẬP HÁT CỘNG ĐOÀN</vt:lpstr>
      <vt:lpstr>Đk: Ta là dân Ngài, là đoàn chiên tay Ngài dẫn đạo.</vt:lpstr>
      <vt:lpstr>Tk1: Hỡi toàn thể địa cầu, hãy tung hô Chúa, phụng thờ Chúa với niềm hỉ hoan. Cất tiếng reo vui vào trước Thánh Nhan Ngài.</vt:lpstr>
      <vt:lpstr>Chúa nói: Nước Thiên Chúa đã gần đến, anh em hãy sám hối và tin vào Tin Mừng.</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Từ Hừng Sáng Lm. Kim Long</vt:lpstr>
      <vt:lpstr>Đk: Từ hừng sáng con đã khấn cầu, lạy Chúa Trời con, Thiên Chúa con, này thần trí con những khao khát Ngài.</vt:lpstr>
      <vt:lpstr>Tk1: Hồn con mòn mỏi trông mong Chúa, tựa đất khô cằn đợi nước nguồn. Con mong được đi tới thánh điện để ngắm trông quyền uy Chúa Trời.</vt:lpstr>
      <vt:lpstr>Đk: Từ hừng sáng con đã khấn cầu, lạy Chúa Trời con, Thiên Chúa con, này thần trí con những khao khát Ngài.</vt:lpstr>
      <vt:lpstr>Tk2: Hồng ân Ngài vượt trên sự sống, miệng lưỡi con tụng ca Chúa hoài. Đôi tay hằng vươn tới danh Ngài để chúc tụng ngợi khen suốt đời.</vt:lpstr>
      <vt:lpstr>Đk: Từ hừng sáng con đã khấn cầu, lạy Chúa Trời con, Thiên Chúa con, này thần trí con những khao khát Ngài.</vt:lpstr>
      <vt:lpstr>Tk3: Hồn con được đầy no ân phúc, và cửa môi tràn niềm sướng vui. Khi đêm về con nhớ danh Ngài, và suốt canh trường suy gẫm hoài.</vt:lpstr>
      <vt:lpstr>Đk: Từ hừng sáng con đã khấn cầu, lạy Chúa Trời con, Thiên Chúa con, này thần trí con những khao khát Ngài.</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Dâng tiến Cha lễ vật đây bánh rượu tình yêu nồng thắm. Dâng tiến Cha lao nhọc tháng ngày góp công đầy tâm.</vt:lpstr>
      <vt:lpstr>Đk: Xin dâng lên Cha đây rượu nho bánh thơm tình yêu. Dâng lên con tim thắm ân tình chan hòa đẹp xinh.</vt:lpstr>
      <vt:lpstr>Tk2: Dâng tiến Cha hoa màu nơi cánh đồng đoàn con gặt hái. Hoa trái thơm dâng Ngài với trọn trái tim nồng say.</vt:lpstr>
      <vt:lpstr>Đk: Xin dâng lên Cha đây rượu nho bánh thơm tình yêu. Dâng lên con tim thắm ân tình chan hòa đẹp xinh.</vt:lpstr>
      <vt:lpstr>Tk3: Dâng tiến Cha xuân hồng hương ngát nồng mộng mơ cuộc sống. Đây tấm thân linh hồn bé nhỏ tiến dâng thành tâm.</vt:lpstr>
      <vt:lpstr>Đk: Xin dâng lên Cha đây rượu nho bánh thơm tình yêu. Dâng lên con tim thắm ân tình chan hòa đẹp xinh.</vt:lpstr>
      <vt:lpstr>Tk4: Dâng Chúa bao u buồn bao thất vọng sầu vương nặng trĩu. Xin tiến dâng trọn tình để đẹp lễ dâng tình yêu.</vt:lpstr>
      <vt:lpstr>Đk: Xin dâng lên Cha đây rượu nho bánh thơm tình yêu. Dâng lên con tim thắm ân tình chan hòa đẹp xinh.</vt:lpstr>
      <vt:lpstr>PowerPoint Presentation</vt:lpstr>
      <vt:lpstr>PowerPoint Presentation</vt:lpstr>
      <vt:lpstr>Ca Nguyện Hiệp Lễ Hãy Cho Nhưng Không Đinh Công Huỳnh</vt:lpstr>
      <vt:lpstr>Tk1: Chúa nhìn từng đoàn dân chúng Ngài liền thấy động lòng xót thương. Vì họ tất tưởi bơ vơ như chiên con không có người chăm.</vt:lpstr>
      <vt:lpstr>**: Lúa chín đầy đồng ngoài kia nhưng mà thợ gặt thì thiếu. Các con hãy xin chủ ruộng sai thợ gặt đi gom lúa về.</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Tk2: Chúa đổ tràn đầy ân phúc và dìu dắt qua mọi lối đi. Ngại gì bao điều gian nguy đi theo tiếng Chúa gọi mời.</vt:lpstr>
      <vt:lpstr>**: Hãy sống cuộc đời truyền giáo có Ngài đồng hành nâng đỡ. Hãy đem Chúa cho muôn người trong thật thà luôn yêu mến nhau.</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Tk3: Khấn nguyện tình Ngài mở lối và đổ xuống sức mạnh Chúa ơi! Một đời trung thành ra đi loan tin vui cho khắp mọi nơi.</vt:lpstr>
      <vt:lpstr>**: Dẫu biết dòng đời ngổn ngang chướng ngại làm lòng chùn bước. Vẫn tin Chúa luôn song hành con sợ gì phong ba giữa đời.</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PowerPoint Presentation</vt:lpstr>
      <vt:lpstr>PowerPoint Presentation</vt:lpstr>
      <vt:lpstr>Ca Kết Lễ Ra Về Lm. Nguyễn Duy</vt:lpstr>
      <vt:lpstr>Đk: Ra về, ra về lòng con bao hân hoan Chúa ơi. Vui mừng, vui mừng vì có Chúa bước đi cùng con. Ơn trời, ơn trời tựa mưa sa xuống trên đời con. Đỡ nâng con, giữ gìn con luôn thắm tươi màu son.</vt:lpstr>
      <vt:lpstr>Tk1: Chúa đã thương kêu mời đoàn con cái. Đến nơi bàn tiệc Thánh. Đón nhận Mình Chúa Kitô làm của ăn thêm sức trên đường ta.</vt:lpstr>
      <vt:lpstr>Đk: Ra về, ra về lòng con bao hân hoan Chúa ơi. Vui mừng, vui mừng vì có Chúa bước đi cùng con. Ơn trời, ơn trời tựa mưa sa xuống trên đời con. Đỡ nâng con, giữ gìn con luôn thắm tươi màu son.</vt:lpstr>
      <vt:lpstr>Tk2: Chúa đã thương ban lời Người soi sáng. Dẫn đưa đoàn con cái. Thấy đường về bến yêu thương là quê hương luôn sống trong niềm vui.</vt:lpstr>
      <vt:lpstr>Đk: Ra về, ra về lòng con bao hân hoan Chúa ơi. Vui mừng, vui mừng vì có Chúa bước đi cùng con. Ơn trời, ơn trời tựa mưa sa xuống trên đời con. Đỡ nâng con, giữ gìn con luôn thắm tươi màu son.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12</cp:revision>
  <dcterms:created xsi:type="dcterms:W3CDTF">2023-05-21T07:25:42Z</dcterms:created>
  <dcterms:modified xsi:type="dcterms:W3CDTF">2023-05-22T07:46:24Z</dcterms:modified>
</cp:coreProperties>
</file>