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48" r:id="rId9"/>
    <p:sldMasterId id="2147483760" r:id="rId10"/>
    <p:sldMasterId id="2147483772" r:id="rId11"/>
  </p:sldMasterIdLst>
  <p:sldIdLst>
    <p:sldId id="380" r:id="rId12"/>
    <p:sldId id="376" r:id="rId13"/>
    <p:sldId id="429" r:id="rId14"/>
    <p:sldId id="430" r:id="rId15"/>
    <p:sldId id="431" r:id="rId16"/>
    <p:sldId id="367" r:id="rId17"/>
    <p:sldId id="368" r:id="rId18"/>
    <p:sldId id="369" r:id="rId19"/>
    <p:sldId id="370" r:id="rId20"/>
    <p:sldId id="371" r:id="rId21"/>
    <p:sldId id="372" r:id="rId22"/>
    <p:sldId id="373" r:id="rId23"/>
    <p:sldId id="374" r:id="rId24"/>
    <p:sldId id="440" r:id="rId25"/>
    <p:sldId id="256" r:id="rId26"/>
    <p:sldId id="257" r:id="rId27"/>
    <p:sldId id="418" r:id="rId28"/>
    <p:sldId id="258" r:id="rId29"/>
    <p:sldId id="419" r:id="rId30"/>
    <p:sldId id="420" r:id="rId31"/>
    <p:sldId id="259" r:id="rId32"/>
    <p:sldId id="421" r:id="rId33"/>
    <p:sldId id="422" r:id="rId34"/>
    <p:sldId id="261"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15" r:id="rId52"/>
    <p:sldId id="423" r:id="rId53"/>
    <p:sldId id="424" r:id="rId54"/>
    <p:sldId id="425" r:id="rId55"/>
    <p:sldId id="426" r:id="rId56"/>
    <p:sldId id="427" r:id="rId57"/>
    <p:sldId id="417" r:id="rId58"/>
    <p:sldId id="428" r:id="rId59"/>
    <p:sldId id="441" r:id="rId60"/>
    <p:sldId id="383"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413" r:id="rId75"/>
    <p:sldId id="414" r:id="rId76"/>
    <p:sldId id="271" r:id="rId77"/>
    <p:sldId id="272" r:id="rId78"/>
    <p:sldId id="273" r:id="rId79"/>
    <p:sldId id="432" r:id="rId80"/>
    <p:sldId id="274" r:id="rId81"/>
    <p:sldId id="433" r:id="rId82"/>
    <p:sldId id="275" r:id="rId83"/>
    <p:sldId id="434" r:id="rId84"/>
    <p:sldId id="276" r:id="rId85"/>
    <p:sldId id="381" r:id="rId86"/>
    <p:sldId id="277" r:id="rId87"/>
    <p:sldId id="278" r:id="rId88"/>
    <p:sldId id="279" r:id="rId89"/>
    <p:sldId id="358" r:id="rId90"/>
    <p:sldId id="290" r:id="rId91"/>
    <p:sldId id="435" r:id="rId92"/>
    <p:sldId id="436" r:id="rId93"/>
    <p:sldId id="291" r:id="rId94"/>
    <p:sldId id="437" r:id="rId95"/>
    <p:sldId id="438" r:id="rId96"/>
    <p:sldId id="292" r:id="rId97"/>
    <p:sldId id="382" r:id="rId98"/>
    <p:sldId id="293" r:id="rId99"/>
    <p:sldId id="294" r:id="rId100"/>
    <p:sldId id="295" r:id="rId101"/>
    <p:sldId id="297" r:id="rId102"/>
    <p:sldId id="442"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227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55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95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6272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0893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08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453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787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33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00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5/23/2023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0026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5/23/2023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156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Lên Đền Thánh</a:t>
            </a:r>
            <a:r>
              <a:rPr lang="en-US" sz="6000" b="0" smtClean="0">
                <a:solidFill>
                  <a:srgbClr val="FFFF00"/>
                </a:solidFill>
                <a:effectLst/>
              </a:rPr>
              <a:t/>
            </a:r>
            <a:br>
              <a:rPr lang="en-US" sz="6000" b="0" smtClean="0">
                <a:solidFill>
                  <a:srgbClr val="FFFF00"/>
                </a:solidFill>
                <a:effectLst/>
              </a:rPr>
            </a:br>
            <a:r>
              <a:rPr lang="en-US" sz="6000" b="0" i="1" smtClean="0">
                <a:solidFill>
                  <a:schemeClr val="bg1"/>
                </a:solidFill>
                <a:effectLst/>
              </a:rPr>
              <a:t>Lm. </a:t>
            </a:r>
            <a:r>
              <a:rPr lang="en-US" sz="6000" i="1" smtClean="0">
                <a:solidFill>
                  <a:schemeClr val="bg1"/>
                </a:solidFill>
              </a:rPr>
              <a:t>Thành Tâm</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smtClean="0">
                <a:solidFill>
                  <a:srgbClr val="FFFF00"/>
                </a:solidFill>
                <a:effectLst/>
              </a:rPr>
              <a:t>Tk1:</a:t>
            </a:r>
            <a:r>
              <a:rPr lang="en-US" sz="5400" b="0" smtClean="0">
                <a:solidFill>
                  <a:schemeClr val="bg1"/>
                </a:solidFill>
                <a:effectLst/>
              </a:rPr>
              <a:t> </a:t>
            </a:r>
            <a:r>
              <a:rPr lang="vi-VN" sz="5400">
                <a:solidFill>
                  <a:schemeClr val="bg1"/>
                </a:solidFill>
              </a:rPr>
              <a:t>Vui mừng khi người ta bảo tôi: ta về thăm nhà Cha chúng ta, một ngày trong nhà Cha dấu yêu, sướng vui thay hơn trăm ngày ở xa quê </a:t>
            </a:r>
            <a:r>
              <a:rPr lang="vi-VN" sz="5400" smtClean="0">
                <a:solidFill>
                  <a:schemeClr val="bg1"/>
                </a:solidFill>
              </a:rPr>
              <a:t>nhà</a:t>
            </a:r>
            <a:r>
              <a:rPr lang="en-US" sz="5400" smtClean="0">
                <a:solidFill>
                  <a:schemeClr val="bg1"/>
                </a:solidFill>
              </a:rPr>
              <a:t>.</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a:solidFill>
                  <a:schemeClr val="bg1"/>
                </a:solidFill>
              </a:rPr>
              <a:t>Như ngày nào đoàn dân Chúa xưa, băng rừng sâu vượt qua biển khơi, lên đường đi hành hương thánh đô, chúng ta đi, đi lên đền Chúa ta thân yêu.</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15999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Tk1:</a:t>
            </a:r>
            <a:r>
              <a:rPr lang="en-US" sz="6000" smtClean="0">
                <a:solidFill>
                  <a:schemeClr val="bg1"/>
                </a:solidFill>
              </a:rPr>
              <a:t> </a:t>
            </a:r>
            <a:r>
              <a:rPr lang="vi-VN" sz="6000" smtClean="0">
                <a:solidFill>
                  <a:schemeClr val="bg1"/>
                </a:solidFill>
              </a:rPr>
              <a:t>Chịu khinh ghét nhuốc nhơ, thực ra cũng bởi Ngài. Bị người thân chê chối, bị đoạn nghĩa anh em. Nhà Chúa lo nhiệt tâm mà thân con hứng tủi nhục.</a:t>
            </a:r>
            <a:endParaRPr lang="en-US" sz="6000">
              <a:solidFill>
                <a:schemeClr val="bg1"/>
              </a:solidFill>
            </a:endParaRPr>
          </a:p>
        </p:txBody>
      </p:sp>
    </p:spTree>
    <p:extLst>
      <p:ext uri="{BB962C8B-B14F-4D97-AF65-F5344CB8AC3E}">
        <p14:creationId xmlns:p14="http://schemas.microsoft.com/office/powerpoint/2010/main" val="1994130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277681"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a:t>
            </a:r>
            <a:r>
              <a:rPr lang="en-US" sz="3600" smtClean="0">
                <a:solidFill>
                  <a:srgbClr val="FFFF00"/>
                </a:solidFill>
              </a:rPr>
              <a:t>ngôn sứ Giêrêmia</a:t>
            </a:r>
            <a:endParaRPr lang="en-US" sz="3600">
              <a:solidFill>
                <a:srgbClr val="FFFF00"/>
              </a:solidFill>
            </a:endParaRPr>
          </a:p>
        </p:txBody>
      </p:sp>
      <p:sp>
        <p:nvSpPr>
          <p:cNvPr id="7" name="TextBox 6"/>
          <p:cNvSpPr txBox="1"/>
          <p:nvPr/>
        </p:nvSpPr>
        <p:spPr>
          <a:xfrm>
            <a:off x="228600" y="3486150"/>
            <a:ext cx="8040599" cy="1569660"/>
          </a:xfrm>
          <a:prstGeom prst="rect">
            <a:avLst/>
          </a:prstGeom>
          <a:noFill/>
        </p:spPr>
        <p:txBody>
          <a:bodyPr wrap="none" rtlCol="0">
            <a:spAutoFit/>
          </a:bodyPr>
          <a:lstStyle/>
          <a:p>
            <a:r>
              <a:rPr lang="en-US" sz="3200" smtClean="0">
                <a:solidFill>
                  <a:srgbClr val="FFFF00"/>
                </a:solidFill>
              </a:rPr>
              <a:t>Thánh Vịnh </a:t>
            </a:r>
            <a:r>
              <a:rPr lang="en-US" sz="3200" smtClean="0">
                <a:solidFill>
                  <a:srgbClr val="FFFF00"/>
                </a:solidFill>
              </a:rPr>
              <a:t>68</a:t>
            </a:r>
            <a:endParaRPr lang="en-US" sz="3200" smtClean="0">
              <a:solidFill>
                <a:srgbClr val="FFFF00"/>
              </a:solidFill>
            </a:endParaRPr>
          </a:p>
          <a:p>
            <a:r>
              <a:rPr lang="en-US" sz="3200">
                <a:solidFill>
                  <a:srgbClr val="FFFF00"/>
                </a:solidFill>
              </a:rPr>
              <a:t>Lạy Chúa</a:t>
            </a:r>
            <a:r>
              <a:rPr lang="en-US" sz="3200">
                <a:solidFill>
                  <a:srgbClr val="FFFF00"/>
                </a:solidFill>
              </a:rPr>
              <a:t>, </a:t>
            </a:r>
            <a:endParaRPr lang="en-US" sz="3200" smtClean="0">
              <a:solidFill>
                <a:srgbClr val="FFFF00"/>
              </a:solidFill>
            </a:endParaRPr>
          </a:p>
          <a:p>
            <a:r>
              <a:rPr lang="en-US" sz="3200" smtClean="0">
                <a:solidFill>
                  <a:srgbClr val="FFFF00"/>
                </a:solidFill>
              </a:rPr>
              <a:t>xin </a:t>
            </a:r>
            <a:r>
              <a:rPr lang="en-US" sz="3200">
                <a:solidFill>
                  <a:srgbClr val="FFFF00"/>
                </a:solidFill>
              </a:rPr>
              <a:t>nhậm lời con nguyện vì ân nghĩa cao dầy.</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68</a:t>
            </a:r>
            <a:br>
              <a:rPr lang="en-US" smtClean="0">
                <a:solidFill>
                  <a:srgbClr val="FFFF00"/>
                </a:solidFill>
              </a:rPr>
            </a:br>
            <a:r>
              <a:rPr lang="en-US" smtClean="0">
                <a:solidFill>
                  <a:srgbClr val="FFFF00"/>
                </a:solidFill>
              </a:rPr>
              <a:t>Chúa Nhật XII Thường Niên</a:t>
            </a:r>
            <a:br>
              <a:rPr lang="en-US" smtClean="0">
                <a:solidFill>
                  <a:srgbClr val="FFFF00"/>
                </a:solidFill>
              </a:rPr>
            </a:br>
            <a:r>
              <a:rPr lang="en-US" smtClean="0">
                <a:solidFill>
                  <a:srgbClr val="FFFF00"/>
                </a:solidFill>
              </a:rPr>
              <a:t>Năm </a:t>
            </a:r>
            <a:r>
              <a:rPr lang="en-US" smtClean="0">
                <a:solidFill>
                  <a:srgbClr val="FFFF00"/>
                </a:solidFill>
              </a:rPr>
              <a:t>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50410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smtClean="0">
                <a:solidFill>
                  <a:schemeClr val="bg1"/>
                </a:solidFill>
              </a:rPr>
              <a:t>Lạy Chúa, xin nhậm lời con nguyện vì ân nghĩa cao dầy.</a:t>
            </a:r>
            <a:endParaRPr lang="en-US" sz="6600">
              <a:solidFill>
                <a:schemeClr val="bg1"/>
              </a:solidFill>
            </a:endParaRPr>
          </a:p>
        </p:txBody>
      </p:sp>
    </p:spTree>
    <p:extLst>
      <p:ext uri="{BB962C8B-B14F-4D97-AF65-F5344CB8AC3E}">
        <p14:creationId xmlns:p14="http://schemas.microsoft.com/office/powerpoint/2010/main" val="789148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Tk1:</a:t>
            </a:r>
            <a:r>
              <a:rPr lang="en-US" sz="6000" smtClean="0">
                <a:solidFill>
                  <a:schemeClr val="bg1"/>
                </a:solidFill>
              </a:rPr>
              <a:t> </a:t>
            </a:r>
            <a:r>
              <a:rPr lang="vi-VN" sz="6000" smtClean="0">
                <a:solidFill>
                  <a:schemeClr val="bg1"/>
                </a:solidFill>
              </a:rPr>
              <a:t>Chịu khinh ghét nhuốc nhơ, thực ra cũng bởi Ngài. Bị người thân chê chối, bị đoạn nghĩa anh em. Nhà Chúa lo nhiệt tâm mà thân con hứng tủi nhục.</a:t>
            </a:r>
            <a:endParaRPr lang="en-US" sz="6000">
              <a:solidFill>
                <a:schemeClr val="bg1"/>
              </a:solidFill>
            </a:endParaRPr>
          </a:p>
        </p:txBody>
      </p:sp>
    </p:spTree>
    <p:extLst>
      <p:ext uri="{BB962C8B-B14F-4D97-AF65-F5344CB8AC3E}">
        <p14:creationId xmlns:p14="http://schemas.microsoft.com/office/powerpoint/2010/main" val="33442300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Tk2:</a:t>
            </a:r>
            <a:r>
              <a:rPr lang="en-US" sz="5600" smtClean="0">
                <a:solidFill>
                  <a:schemeClr val="bg1"/>
                </a:solidFill>
              </a:rPr>
              <a:t> </a:t>
            </a:r>
            <a:r>
              <a:rPr lang="vi-VN" sz="5600" smtClean="0">
                <a:solidFill>
                  <a:schemeClr val="bg1"/>
                </a:solidFill>
              </a:rPr>
              <a:t>Lời kêu khấn Chúa ơi, vì ân nghĩa cao dầy. Vì Ngài luôn trung tín, thẩm nhận đoái thi ân. Vì trắc ẩn từ bi, Ngài thương trông đến nhậm lời.</a:t>
            </a:r>
            <a:endParaRPr lang="en-US" sz="5600">
              <a:solidFill>
                <a:schemeClr val="bg1"/>
              </a:solidFill>
            </a:endParaRPr>
          </a:p>
        </p:txBody>
      </p:sp>
    </p:spTree>
    <p:extLst>
      <p:ext uri="{BB962C8B-B14F-4D97-AF65-F5344CB8AC3E}">
        <p14:creationId xmlns:p14="http://schemas.microsoft.com/office/powerpoint/2010/main" val="1390728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Bạn khiêm ái ngước trông mà vui sướng reo mừng. Người tìm tôn nhan Chúa lòng rộn rã hân hoan. Trời đất nhảy mừng lên, đại dương mau tán tụng Ngài. </a:t>
            </a:r>
            <a:endParaRPr lang="en-US" sz="6000">
              <a:solidFill>
                <a:schemeClr val="bg1"/>
              </a:solidFill>
            </a:endParaRPr>
          </a:p>
        </p:txBody>
      </p:sp>
    </p:spTree>
    <p:extLst>
      <p:ext uri="{BB962C8B-B14F-4D97-AF65-F5344CB8AC3E}">
        <p14:creationId xmlns:p14="http://schemas.microsoft.com/office/powerpoint/2010/main" val="2407640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76200" y="3582922"/>
            <a:ext cx="8917826" cy="1323439"/>
          </a:xfrm>
          <a:prstGeom prst="rect">
            <a:avLst/>
          </a:prstGeom>
          <a:noFill/>
        </p:spPr>
        <p:txBody>
          <a:bodyPr wrap="none" rtlCol="0">
            <a:spAutoFit/>
          </a:bodyPr>
          <a:lstStyle/>
          <a:p>
            <a:r>
              <a:rPr lang="en-US" sz="4000" smtClean="0">
                <a:solidFill>
                  <a:srgbClr val="FFFF00"/>
                </a:solidFill>
              </a:rPr>
              <a:t>Sự sa ngã của Adam không thể nào</a:t>
            </a:r>
          </a:p>
          <a:p>
            <a:r>
              <a:rPr lang="en-US" sz="4000" smtClean="0">
                <a:solidFill>
                  <a:srgbClr val="FFFF00"/>
                </a:solidFill>
              </a:rPr>
              <a:t>Sánh được với sự ân huệ của Thiên Chúa</a:t>
            </a:r>
            <a:endParaRPr lang="en-US" sz="40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Chúa nói: Thánh Thần chân lý sẽ làm chứng về Thầy, và cả các con cũng sẽ làm chứng về Thầy. </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Chúa nói: Thánh Thần chân lý sẽ làm chứng về Thầy, và cả các con cũng sẽ làm chứng về Thầy. </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3633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Tấm Bánh Đời Con</a:t>
            </a:r>
            <a:r>
              <a:rPr lang="en-US" sz="4000">
                <a:solidFill>
                  <a:srgbClr val="FFFF00"/>
                </a:solidFill>
              </a:rPr>
              <a:t/>
            </a:r>
            <a:br>
              <a:rPr lang="en-US" sz="4000">
                <a:solidFill>
                  <a:srgbClr val="FFFF00"/>
                </a:solidFill>
              </a:rPr>
            </a:br>
            <a:r>
              <a:rPr lang="en-US" sz="4000" i="1" smtClean="0">
                <a:solidFill>
                  <a:schemeClr val="bg1"/>
                </a:solidFill>
              </a:rPr>
              <a:t>Thanh Lâm</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Tk1:</a:t>
            </a:r>
            <a:r>
              <a:rPr lang="en-US" sz="4800" b="0" smtClean="0">
                <a:solidFill>
                  <a:schemeClr val="bg1"/>
                </a:solidFill>
                <a:effectLst/>
              </a:rPr>
              <a:t> </a:t>
            </a:r>
            <a:r>
              <a:rPr lang="vi-VN" sz="480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6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smtClean="0">
                <a:solidFill>
                  <a:srgbClr val="FFFF00"/>
                </a:solidFill>
                <a:effectLst/>
              </a:rPr>
              <a:t>Tk3:</a:t>
            </a:r>
            <a:r>
              <a:rPr lang="en-US" sz="4600" b="0" smtClean="0">
                <a:solidFill>
                  <a:schemeClr val="bg1"/>
                </a:solidFill>
                <a:effectLst/>
              </a:rPr>
              <a:t> </a:t>
            </a:r>
            <a:r>
              <a:rPr lang="vi-VN" sz="4600">
                <a:solidFill>
                  <a:schemeClr val="bg1"/>
                </a:solidFill>
              </a:rPr>
              <a:t>Con lãnh nhận hồng ân để nên muối men cho đời. Mãi rao truyền Chân Lý, Ánh Quang soi đời tối tăm. Đưa muôn lòng nhân thế tìm theo trên lối trường sinh. Luôn hướng lên Quê Trời, niềm tin sắt son không rời. </a:t>
            </a:r>
            <a:endParaRPr lang="en-US" sz="46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Tk4:</a:t>
            </a:r>
            <a:r>
              <a:rPr lang="en-US" b="0" smtClean="0">
                <a:solidFill>
                  <a:schemeClr val="bg1"/>
                </a:solidFill>
                <a:effectLst/>
              </a:rPr>
              <a:t> </a:t>
            </a:r>
            <a:r>
              <a:rPr lang="vi-VN">
                <a:solidFill>
                  <a:schemeClr val="bg1"/>
                </a:solidFill>
              </a:rPr>
              <a:t>Chung nhau một tấm bánh hiệp thông trong chén nho tinh tuyền. Chúa kêu mời đoàn con kết liên trong tình mến thương. Như xưa đoàn dân thánh hiệp thông chiên lễ Vượt Qua, nay chúng con kết hiệp tình thương thiết tha chan hòa</a:t>
            </a:r>
            <a:endParaRPr lang="en-US"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smtClean="0">
                <a:solidFill>
                  <a:srgbClr val="FFFF00"/>
                </a:solidFill>
                <a:effectLst/>
              </a:rPr>
              <a:t>Ca Nguyện Hiệp Lễ</a:t>
            </a:r>
            <a:br>
              <a:rPr lang="en-US" sz="6600" b="0" smtClean="0">
                <a:solidFill>
                  <a:srgbClr val="FFFF00"/>
                </a:solidFill>
                <a:effectLst/>
              </a:rPr>
            </a:br>
            <a:r>
              <a:rPr lang="en-US" sz="6600" smtClean="0">
                <a:solidFill>
                  <a:srgbClr val="FFFF00"/>
                </a:solidFill>
              </a:rPr>
              <a:t>Đừng Sợ</a:t>
            </a:r>
            <a:r>
              <a:rPr lang="en-US" sz="6600" b="0" smtClean="0">
                <a:solidFill>
                  <a:srgbClr val="FFFF00"/>
                </a:solidFill>
                <a:effectLst/>
              </a:rPr>
              <a:t/>
            </a:r>
            <a:br>
              <a:rPr lang="en-US" sz="6600" b="0" smtClean="0">
                <a:solidFill>
                  <a:srgbClr val="FFFF00"/>
                </a:solidFill>
                <a:effectLst/>
              </a:rPr>
            </a:br>
            <a:r>
              <a:rPr lang="en-US" sz="6600" i="1" smtClean="0">
                <a:solidFill>
                  <a:schemeClr val="bg1"/>
                </a:solidFill>
              </a:rPr>
              <a:t>Lm. Mi Trầm</a:t>
            </a:r>
            <a:endParaRPr lang="en-US" sz="6600" b="0" i="1">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Tk1:</a:t>
            </a:r>
            <a:r>
              <a:rPr lang="en-US" sz="6000" b="0" smtClean="0">
                <a:solidFill>
                  <a:schemeClr val="bg1"/>
                </a:solidFill>
                <a:effectLst/>
              </a:rPr>
              <a:t> </a:t>
            </a:r>
            <a:r>
              <a:rPr lang="vi-VN" sz="6000">
                <a:solidFill>
                  <a:schemeClr val="bg1"/>
                </a:solidFill>
              </a:rPr>
              <a:t>Như đôi chim sẻ bé tí bán giá một đồng đắt chi này Ta săn sóc chăm lo từng con. Tóc con trên đầu Ta đếm chim sẻ sao bằng thân con này Ta săn sóc đời con </a:t>
            </a:r>
            <a:r>
              <a:rPr lang="vi-VN" sz="6000">
                <a:solidFill>
                  <a:schemeClr val="bg1"/>
                </a:solidFill>
              </a:rPr>
              <a:t>phút </a:t>
            </a:r>
            <a:r>
              <a:rPr lang="vi-VN" sz="6000" smtClean="0">
                <a:solidFill>
                  <a:schemeClr val="bg1"/>
                </a:solidFill>
              </a:rPr>
              <a:t>giây</a:t>
            </a:r>
            <a:r>
              <a:rPr lang="en-US" sz="6000" smtClean="0">
                <a:solidFill>
                  <a:schemeClr val="bg1"/>
                </a:solidFill>
              </a:rPr>
              <a:t>.</a:t>
            </a:r>
            <a:endParaRPr lang="en-US" sz="6000" b="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Đừng sợ chi người giết được thân xác nhưng không giết được linh hồn. Ta chỉ sợ người bỏ cả xác hồn xuống nơi hỏa ngục.</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a:t>
            </a:r>
            <a:r>
              <a:rPr lang="en-US" sz="6000" b="0" smtClean="0">
                <a:solidFill>
                  <a:schemeClr val="bg1"/>
                </a:solidFill>
                <a:effectLst/>
              </a:rPr>
              <a:t> </a:t>
            </a:r>
            <a:r>
              <a:rPr lang="vi-VN" sz="6000">
                <a:solidFill>
                  <a:schemeClr val="bg1"/>
                </a:solidFill>
              </a:rPr>
              <a:t>Đừng sợ chi người giết được thân xác nhưng không giết được linh hồn. Ta chỉ sợ người bỏ cả xác hồn xuống nơi hỏa ngục.</a:t>
            </a:r>
            <a:endParaRPr lang="en-US" sz="6000" b="0">
              <a:solidFill>
                <a:schemeClr val="bg1"/>
              </a:solidFill>
              <a:effectLst/>
            </a:endParaRPr>
          </a:p>
        </p:txBody>
      </p:sp>
    </p:spTree>
    <p:extLst>
      <p:ext uri="{BB962C8B-B14F-4D97-AF65-F5344CB8AC3E}">
        <p14:creationId xmlns:p14="http://schemas.microsoft.com/office/powerpoint/2010/main" val="3918187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Tk2:</a:t>
            </a:r>
            <a:r>
              <a:rPr lang="en-US" sz="4800" b="0" smtClean="0">
                <a:solidFill>
                  <a:schemeClr val="bg1"/>
                </a:solidFill>
                <a:effectLst/>
              </a:rPr>
              <a:t> </a:t>
            </a:r>
            <a:r>
              <a:rPr lang="vi-VN" sz="4800">
                <a:solidFill>
                  <a:schemeClr val="bg1"/>
                </a:solidFill>
              </a:rPr>
              <a:t>Ai xưng Danh Thầy dũng cảm trước mắt bao người ác cảm thì Ta xưng nó trước mặt của Cha. Ai chối Danh Thầy nhát đảm trước mắt bao người ác cảm thì Ta chối nói ở nơi Chúa Cha.</a:t>
            </a:r>
            <a:endParaRPr lang="en-US" sz="4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Đừng sợ chi người giết được thân xác nhưng không giết được linh hồn. Ta chỉ sợ người bỏ cả xác hồn xuống nơi hỏa ngục.</a:t>
            </a:r>
            <a:endParaRPr lang="en-US" sz="6000" b="0">
              <a:solidFill>
                <a:schemeClr val="bg1"/>
              </a:solidFill>
              <a:effectLst/>
            </a:endParaRPr>
          </a:p>
        </p:txBody>
      </p:sp>
    </p:spTree>
    <p:extLst>
      <p:ext uri="{BB962C8B-B14F-4D97-AF65-F5344CB8AC3E}">
        <p14:creationId xmlns:p14="http://schemas.microsoft.com/office/powerpoint/2010/main" val="32654663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a:t>
            </a:r>
            <a:r>
              <a:rPr lang="en-US" sz="6000" b="0" smtClean="0">
                <a:solidFill>
                  <a:schemeClr val="bg1"/>
                </a:solidFill>
                <a:effectLst/>
              </a:rPr>
              <a:t> </a:t>
            </a:r>
            <a:r>
              <a:rPr lang="vi-VN" sz="6000">
                <a:solidFill>
                  <a:schemeClr val="bg1"/>
                </a:solidFill>
              </a:rPr>
              <a:t>Đừng sợ chi người giết được thân xác nhưng không giết được linh hồn. Ta chỉ sợ người bỏ cả xác hồn xuống nơi hỏa ngục.</a:t>
            </a:r>
            <a:endParaRPr lang="en-US" sz="6000" b="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Tk3:</a:t>
            </a:r>
            <a:r>
              <a:rPr lang="en-US" sz="6000" b="0" smtClean="0">
                <a:solidFill>
                  <a:schemeClr val="bg1"/>
                </a:solidFill>
                <a:effectLst/>
              </a:rPr>
              <a:t> </a:t>
            </a:r>
            <a:r>
              <a:rPr lang="vi-VN" sz="6000">
                <a:solidFill>
                  <a:schemeClr val="bg1"/>
                </a:solidFill>
              </a:rPr>
              <a:t>Vững bước trên đường ta đi thế giới phủ đầy gian nguy nào ta đi tới Thiên đàng ngày mai. Có Chúa song hành ta đi bóng tối phủ đầy lo chi nào ta đi tới trời cao sáng tươi.</a:t>
            </a:r>
            <a:endParaRPr lang="en-US" sz="60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Đừng sợ chi người giết được thân xác nhưng không giết được linh hồn. Ta chỉ sợ người bỏ cả xác hồn xuống nơi hỏa ngục.</a:t>
            </a:r>
            <a:endParaRPr lang="en-US" sz="6000" b="0">
              <a:solidFill>
                <a:schemeClr val="bg1"/>
              </a:solidFill>
              <a:effectLst/>
            </a:endParaRPr>
          </a:p>
        </p:txBody>
      </p:sp>
    </p:spTree>
    <p:extLst>
      <p:ext uri="{BB962C8B-B14F-4D97-AF65-F5344CB8AC3E}">
        <p14:creationId xmlns:p14="http://schemas.microsoft.com/office/powerpoint/2010/main" val="32654663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smtClean="0">
                <a:solidFill>
                  <a:srgbClr val="FFFF00"/>
                </a:solidFill>
                <a:effectLst/>
              </a:rPr>
              <a:t>**:</a:t>
            </a:r>
            <a:r>
              <a:rPr lang="en-US" sz="6000" b="0" smtClean="0">
                <a:solidFill>
                  <a:schemeClr val="bg1"/>
                </a:solidFill>
                <a:effectLst/>
              </a:rPr>
              <a:t> </a:t>
            </a:r>
            <a:r>
              <a:rPr lang="vi-VN" sz="6000">
                <a:solidFill>
                  <a:schemeClr val="bg1"/>
                </a:solidFill>
              </a:rPr>
              <a:t>Đừng sợ chi người giết được thân xác nhưng không giết được linh hồn. Ta chỉ sợ người bỏ cả xác hồn xuống nơi hỏa ngục.</a:t>
            </a:r>
            <a:endParaRPr lang="en-US" sz="6000" b="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7150"/>
            <a:ext cx="6019800" cy="4400550"/>
          </a:xfrm>
        </p:spPr>
        <p:txBody>
          <a:bodyPr>
            <a:normAutofit/>
          </a:bodyPr>
          <a:lstStyle/>
          <a:p>
            <a:r>
              <a:rPr lang="en-US" sz="8000" b="0" smtClean="0">
                <a:solidFill>
                  <a:srgbClr val="FFFF00"/>
                </a:solidFill>
                <a:effectLst/>
              </a:rPr>
              <a:t>Ca Kết Lễ</a:t>
            </a:r>
            <a:br>
              <a:rPr lang="en-US" sz="8000" b="0" smtClean="0">
                <a:solidFill>
                  <a:srgbClr val="FFFF00"/>
                </a:solidFill>
                <a:effectLst/>
              </a:rPr>
            </a:br>
            <a:r>
              <a:rPr lang="en-US" sz="4000" b="0" smtClean="0">
                <a:solidFill>
                  <a:srgbClr val="FFFF00"/>
                </a:solidFill>
                <a:effectLst/>
              </a:rPr>
              <a:t>Thánh Tâm Chúa Giêsu</a:t>
            </a:r>
            <a:r>
              <a:rPr lang="en-US" sz="8000" b="0" smtClean="0">
                <a:solidFill>
                  <a:srgbClr val="FFFF00"/>
                </a:solidFill>
                <a:effectLst/>
              </a:rPr>
              <a:t/>
            </a:r>
            <a:br>
              <a:rPr lang="en-US" sz="8000" b="0" smtClean="0">
                <a:solidFill>
                  <a:srgbClr val="FFFF00"/>
                </a:solidFill>
                <a:effectLst/>
              </a:rPr>
            </a:br>
            <a:r>
              <a:rPr lang="en-US" sz="4800" b="0" i="1" smtClean="0">
                <a:solidFill>
                  <a:schemeClr val="bg1"/>
                </a:solidFill>
                <a:effectLst/>
              </a:rPr>
              <a:t>Huyền Linh</a:t>
            </a:r>
            <a:endParaRPr lang="en-US" sz="6000" b="0" i="1">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97518"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a:t>
            </a:r>
            <a:r>
              <a:rPr lang="en-US" b="0" u="sng" smtClean="0">
                <a:solidFill>
                  <a:srgbClr val="FFFF00"/>
                </a:solidFill>
                <a:effectLst/>
              </a:rPr>
              <a:t>k1:</a:t>
            </a:r>
            <a:r>
              <a:rPr lang="en-US" b="0" smtClean="0">
                <a:solidFill>
                  <a:schemeClr val="bg1"/>
                </a:solidFill>
                <a:effectLst/>
              </a:rPr>
              <a:t> </a:t>
            </a:r>
            <a:r>
              <a:rPr lang="vi-VN">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Tk2:</a:t>
            </a:r>
            <a:r>
              <a:rPr lang="en-US" b="0" smtClean="0">
                <a:solidFill>
                  <a:schemeClr val="bg1"/>
                </a:solidFill>
                <a:effectLst/>
              </a:rPr>
              <a:t> </a:t>
            </a:r>
            <a:r>
              <a:rPr lang="vi-VN">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241" y="0"/>
            <a:ext cx="4197518"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234832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2304</Words>
  <Application>Microsoft Office PowerPoint</Application>
  <PresentationFormat>On-screen Show (16:9)</PresentationFormat>
  <Paragraphs>119</Paragraphs>
  <Slides>92</Slides>
  <Notes>0</Notes>
  <HiddenSlides>0</HiddenSlides>
  <MMClips>0</MMClips>
  <ScaleCrop>false</ScaleCrop>
  <HeadingPairs>
    <vt:vector size="4" baseType="variant">
      <vt:variant>
        <vt:lpstr>Theme</vt:lpstr>
      </vt:variant>
      <vt:variant>
        <vt:i4>11</vt:i4>
      </vt:variant>
      <vt:variant>
        <vt:lpstr>Slide Titles</vt:lpstr>
      </vt:variant>
      <vt:variant>
        <vt:i4>92</vt:i4>
      </vt:variant>
    </vt:vector>
  </HeadingPairs>
  <TitlesOfParts>
    <vt:vector size="103" baseType="lpstr">
      <vt:lpstr>Office Theme</vt:lpstr>
      <vt:lpstr>12_Office Theme</vt:lpstr>
      <vt:lpstr>36_Default Design</vt:lpstr>
      <vt:lpstr>10_Office Theme</vt:lpstr>
      <vt:lpstr>37_Default Design</vt:lpstr>
      <vt:lpstr>1_Office Theme</vt:lpstr>
      <vt:lpstr>3_Office Theme</vt:lpstr>
      <vt:lpstr>4_Office Theme</vt:lpstr>
      <vt:lpstr>5_Office Theme</vt:lpstr>
      <vt:lpstr>6_Office Theme</vt:lpstr>
      <vt:lpstr>2_Office Theme</vt:lpstr>
      <vt:lpstr>PowerPoint Presentation</vt:lpstr>
      <vt:lpstr>TẬP HÁT CỘNG ĐOÀN</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Chúa nói: Thánh Thần chân lý sẽ làm chứng về Thầy, và cả các con cũng sẽ làm chứng về Thầy.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Tk2: Lời kêu khấn Chúa ơi, vì ân nghĩa cao dầy. Vì Ngài luôn trung tín, thẩm nhận đoái thi ân. Vì trắc ẩn từ bi, Ngài thương trông đến nhậm lời.</vt:lpstr>
      <vt:lpstr>Tk3: Bạn khiêm ái ngước trông mà vui sướng reo mừng. Người tìm tôn nhan Chúa lòng rộn rã hân hoan. Trời đất nhảy mừng lên, đại dương mau tán tụng Ngài. </vt:lpstr>
      <vt:lpstr>PowerPoint Presentation</vt:lpstr>
      <vt:lpstr>Chúa nói: Thánh Thần chân lý sẽ làm chứng về Thầy, và cả các con cũng sẽ làm chứng về Thầy.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Tk3: Con lãnh nhận hồng ân để nên muối men cho đời. Mãi rao truyền Chân Lý, Ánh Quang soi đời tối tăm. Đưa muôn lòng nhân thế tìm theo trên lối trường sinh. Luôn hướng lên Quê Trời, niềm tin sắt son không rời.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Tk4: Chung nhau một tấm bánh hiệp thông trong chén nho tinh tuyền. Chúa kêu mời đoàn con kết liên trong tình mến thương. Như xưa đoàn dân thánh hiệp thông chiên lễ Vượt Qua, nay chúng con kết hiệp tình thương thiết tha chan hòa</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Đừng Sợ Lm. Mi Trầm</vt:lpstr>
      <vt:lpstr>Tk1: Như đôi chim sẻ bé tí bán giá một đồng đắt chi này Ta săn sóc chăm lo từng con. Tóc con trên đầu Ta đếm chim sẻ sao bằng thân con này Ta săn sóc đời con phút giây.</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Tk2: Ai xưng Danh Thầy dũng cảm trước mắt bao người ác cảm thì Ta xưng nó trước mặt của Cha. Ai chối Danh Thầy nhát đảm trước mắt bao người ác cảm thì Ta chối nói ở nơi Chúa Cha.</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Tk3: Vững bước trên đường ta đi thế giới phủ đầy gian nguy nào ta đi tới Thiên đàng ngày mai. Có Chúa song hành ta đi bóng tối phủ đầy lo chi nào ta đi tới trời cao sáng tươi.</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18</cp:revision>
  <dcterms:created xsi:type="dcterms:W3CDTF">2023-05-21T07:25:42Z</dcterms:created>
  <dcterms:modified xsi:type="dcterms:W3CDTF">2023-05-23T06:00:11Z</dcterms:modified>
</cp:coreProperties>
</file>