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2" r:id="rId4"/>
    <p:sldMasterId id="2147483704" r:id="rId5"/>
    <p:sldMasterId id="2147483712" r:id="rId6"/>
    <p:sldMasterId id="2147483724" r:id="rId7"/>
    <p:sldMasterId id="2147483736" r:id="rId8"/>
    <p:sldMasterId id="2147483748" r:id="rId9"/>
    <p:sldMasterId id="2147483784" r:id="rId10"/>
    <p:sldMasterId id="2147483796" r:id="rId11"/>
    <p:sldMasterId id="2147483832" r:id="rId12"/>
    <p:sldMasterId id="2147483844" r:id="rId13"/>
    <p:sldMasterId id="2147483856" r:id="rId14"/>
    <p:sldMasterId id="2147483868" r:id="rId15"/>
    <p:sldMasterId id="2147483880" r:id="rId16"/>
    <p:sldMasterId id="2147483892" r:id="rId17"/>
  </p:sldMasterIdLst>
  <p:sldIdLst>
    <p:sldId id="470" r:id="rId18"/>
    <p:sldId id="376" r:id="rId19"/>
    <p:sldId id="463" r:id="rId20"/>
    <p:sldId id="464" r:id="rId21"/>
    <p:sldId id="465" r:id="rId22"/>
    <p:sldId id="367" r:id="rId23"/>
    <p:sldId id="368" r:id="rId24"/>
    <p:sldId id="369" r:id="rId25"/>
    <p:sldId id="370" r:id="rId26"/>
    <p:sldId id="371" r:id="rId27"/>
    <p:sldId id="372" r:id="rId28"/>
    <p:sldId id="373" r:id="rId29"/>
    <p:sldId id="374" r:id="rId30"/>
    <p:sldId id="471" r:id="rId31"/>
    <p:sldId id="256" r:id="rId32"/>
    <p:sldId id="443" r:id="rId33"/>
    <p:sldId id="444" r:id="rId34"/>
    <p:sldId id="445" r:id="rId35"/>
    <p:sldId id="446" r:id="rId36"/>
    <p:sldId id="447" r:id="rId37"/>
    <p:sldId id="448" r:id="rId38"/>
    <p:sldId id="449" r:id="rId39"/>
    <p:sldId id="450" r:id="rId40"/>
    <p:sldId id="478" r:id="rId41"/>
    <p:sldId id="384" r:id="rId42"/>
    <p:sldId id="385" r:id="rId43"/>
    <p:sldId id="386" r:id="rId44"/>
    <p:sldId id="387" r:id="rId45"/>
    <p:sldId id="388" r:id="rId46"/>
    <p:sldId id="389" r:id="rId47"/>
    <p:sldId id="390" r:id="rId48"/>
    <p:sldId id="391" r:id="rId49"/>
    <p:sldId id="477" r:id="rId50"/>
    <p:sldId id="392" r:id="rId51"/>
    <p:sldId id="393" r:id="rId52"/>
    <p:sldId id="394" r:id="rId53"/>
    <p:sldId id="395" r:id="rId54"/>
    <p:sldId id="396" r:id="rId55"/>
    <p:sldId id="397" r:id="rId56"/>
    <p:sldId id="398" r:id="rId57"/>
    <p:sldId id="399" r:id="rId58"/>
    <p:sldId id="476" r:id="rId59"/>
    <p:sldId id="415" r:id="rId60"/>
    <p:sldId id="451" r:id="rId61"/>
    <p:sldId id="452" r:id="rId62"/>
    <p:sldId id="453" r:id="rId63"/>
    <p:sldId id="459" r:id="rId64"/>
    <p:sldId id="454" r:id="rId65"/>
    <p:sldId id="460" r:id="rId66"/>
    <p:sldId id="455" r:id="rId67"/>
    <p:sldId id="461" r:id="rId68"/>
    <p:sldId id="456" r:id="rId69"/>
    <p:sldId id="462" r:id="rId70"/>
    <p:sldId id="417" r:id="rId71"/>
    <p:sldId id="458" r:id="rId72"/>
    <p:sldId id="475" r:id="rId73"/>
    <p:sldId id="474" r:id="rId74"/>
    <p:sldId id="400" r:id="rId75"/>
    <p:sldId id="401" r:id="rId76"/>
    <p:sldId id="402" r:id="rId77"/>
    <p:sldId id="403" r:id="rId78"/>
    <p:sldId id="404" r:id="rId79"/>
    <p:sldId id="405" r:id="rId80"/>
    <p:sldId id="406" r:id="rId81"/>
    <p:sldId id="407" r:id="rId82"/>
    <p:sldId id="408" r:id="rId83"/>
    <p:sldId id="409" r:id="rId84"/>
    <p:sldId id="410" r:id="rId85"/>
    <p:sldId id="411" r:id="rId86"/>
    <p:sldId id="412" r:id="rId87"/>
    <p:sldId id="413" r:id="rId88"/>
    <p:sldId id="414" r:id="rId89"/>
    <p:sldId id="271" r:id="rId90"/>
    <p:sldId id="272" r:id="rId91"/>
    <p:sldId id="273" r:id="rId92"/>
    <p:sldId id="432" r:id="rId93"/>
    <p:sldId id="276" r:id="rId94"/>
    <p:sldId id="381" r:id="rId95"/>
    <p:sldId id="277" r:id="rId96"/>
    <p:sldId id="278" r:id="rId97"/>
    <p:sldId id="358" r:id="rId98"/>
    <p:sldId id="279" r:id="rId99"/>
    <p:sldId id="290" r:id="rId100"/>
    <p:sldId id="436" r:id="rId101"/>
    <p:sldId id="466" r:id="rId102"/>
    <p:sldId id="291" r:id="rId103"/>
    <p:sldId id="438" r:id="rId104"/>
    <p:sldId id="467" r:id="rId105"/>
    <p:sldId id="292" r:id="rId106"/>
    <p:sldId id="472" r:id="rId107"/>
    <p:sldId id="293" r:id="rId108"/>
    <p:sldId id="294" r:id="rId109"/>
    <p:sldId id="295" r:id="rId110"/>
    <p:sldId id="473" r:id="rId11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p:scale>
          <a:sx n="125" d="100"/>
          <a:sy n="125" d="100"/>
        </p:scale>
        <p:origin x="-1618" y="-672"/>
      </p:cViewPr>
      <p:guideLst>
        <p:guide orient="horz" pos="1620"/>
        <p:guide pos="2880"/>
      </p:guideLst>
    </p:cSldViewPr>
  </p:slideViewPr>
  <p:outlineViewPr>
    <p:cViewPr>
      <p:scale>
        <a:sx n="33" d="100"/>
        <a:sy n="33" d="100"/>
      </p:scale>
      <p:origin x="0" y="21595"/>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12" Type="http://schemas.openxmlformats.org/officeDocument/2006/relationships/presProps" Target="presProps.xml"/><Relationship Id="rId16" Type="http://schemas.openxmlformats.org/officeDocument/2006/relationships/slideMaster" Target="slideMasters/slideMaster16.xml"/><Relationship Id="rId107" Type="http://schemas.openxmlformats.org/officeDocument/2006/relationships/slide" Target="slides/slide90.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74" Type="http://schemas.openxmlformats.org/officeDocument/2006/relationships/slide" Target="slides/slide57.xml"/><Relationship Id="rId79" Type="http://schemas.openxmlformats.org/officeDocument/2006/relationships/slide" Target="slides/slide62.xml"/><Relationship Id="rId87" Type="http://schemas.openxmlformats.org/officeDocument/2006/relationships/slide" Target="slides/slide70.xml"/><Relationship Id="rId102" Type="http://schemas.openxmlformats.org/officeDocument/2006/relationships/slide" Target="slides/slide85.xml"/><Relationship Id="rId110" Type="http://schemas.openxmlformats.org/officeDocument/2006/relationships/slide" Target="slides/slide93.xml"/><Relationship Id="rId115"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4.xml"/><Relationship Id="rId82" Type="http://schemas.openxmlformats.org/officeDocument/2006/relationships/slide" Target="slides/slide65.xml"/><Relationship Id="rId90" Type="http://schemas.openxmlformats.org/officeDocument/2006/relationships/slide" Target="slides/slide73.xml"/><Relationship Id="rId95" Type="http://schemas.openxmlformats.org/officeDocument/2006/relationships/slide" Target="slides/slide78.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13"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slide" Target="slides/slide63.xml"/><Relationship Id="rId85" Type="http://schemas.openxmlformats.org/officeDocument/2006/relationships/slide" Target="slides/slide68.xml"/><Relationship Id="rId93" Type="http://schemas.openxmlformats.org/officeDocument/2006/relationships/slide" Target="slides/slide76.xml"/><Relationship Id="rId98"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103" Type="http://schemas.openxmlformats.org/officeDocument/2006/relationships/slide" Target="slides/slide86.xml"/><Relationship Id="rId108" Type="http://schemas.openxmlformats.org/officeDocument/2006/relationships/slide" Target="slides/slide91.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slide" Target="slides/slide71.xml"/><Relationship Id="rId91" Type="http://schemas.openxmlformats.org/officeDocument/2006/relationships/slide" Target="slides/slide74.xml"/><Relationship Id="rId96" Type="http://schemas.openxmlformats.org/officeDocument/2006/relationships/slide" Target="slides/slide79.xml"/><Relationship Id="rId111"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6" Type="http://schemas.openxmlformats.org/officeDocument/2006/relationships/slide" Target="slides/slide89.xml"/><Relationship Id="rId114"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2.xml"/><Relationship Id="rId29"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081222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161805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pPr lvl="0"/>
            <a:endParaRPr lang="en-US" noProof="0"/>
          </a:p>
        </p:txBody>
      </p:sp>
      <p:sp>
        <p:nvSpPr>
          <p:cNvPr id="4" name="Text Placeholder 3"/>
          <p:cNvSpPr>
            <a:spLocks noGrp="1"/>
          </p:cNvSpPr>
          <p:nvPr>
            <p:ph type="body" sz="half" idx="2"/>
          </p:nvPr>
        </p:nvSpPr>
        <p:spPr>
          <a:xfrm>
            <a:off x="1792288" y="4025901"/>
            <a:ext cx="5486400" cy="603250"/>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63349A4-4F84-4AAC-AD86-8C201FC59129}" type="datetimeFigureOut">
              <a:rPr lang="vi-VN">
                <a:solidFill>
                  <a:srgbClr val="000000"/>
                </a:solidFill>
              </a:rPr>
              <a:pPr>
                <a:defRPr/>
              </a:pPr>
              <a:t>05/06/2023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E699F3-F8B8-4A94-85DF-493866B0AD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5367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5355E87-C689-422C-86AF-2FC61E8088AE}" type="datetimeFigureOut">
              <a:rPr lang="vi-VN">
                <a:solidFill>
                  <a:srgbClr val="000000"/>
                </a:solidFill>
              </a:rPr>
              <a:pPr>
                <a:defRPr/>
              </a:pPr>
              <a:t>05/06/2023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FFF619-C325-4884-A88C-C8830BB47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50817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7"/>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1AF5C49-DCC4-4E2A-8E1A-646E9EB7950E}" type="datetimeFigureOut">
              <a:rPr lang="vi-VN">
                <a:solidFill>
                  <a:srgbClr val="000000"/>
                </a:solidFill>
              </a:rPr>
              <a:pPr>
                <a:defRPr/>
              </a:pPr>
              <a:t>05/06/2023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69C893-1E56-4D89-8880-5020CE2747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41413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2358158"/>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0663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24247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92539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33ACE7-4E4E-45DC-ACC2-E4D9C78A23A2}" type="datetimeFigureOut">
              <a:rPr lang="en-US" smtClean="0">
                <a:solidFill>
                  <a:prstClr val="black">
                    <a:tint val="75000"/>
                  </a:prstClr>
                </a:solidFill>
              </a: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4426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33ACE7-4E4E-45DC-ACC2-E4D9C78A23A2}" type="datetimeFigureOut">
              <a:rPr lang="en-US" smtClean="0">
                <a:solidFill>
                  <a:prstClr val="black">
                    <a:tint val="75000"/>
                  </a:prstClr>
                </a:solidFill>
              </a: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3541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3ACE7-4E4E-45DC-ACC2-E4D9C78A23A2}" type="datetimeFigureOut">
              <a:rPr lang="en-US" smtClean="0">
                <a:solidFill>
                  <a:prstClr val="black">
                    <a:tint val="75000"/>
                  </a:prstClr>
                </a:solidFill>
              </a: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7466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464772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35832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94913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826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281942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7348701"/>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56243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2677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1026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27902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6373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526643"/>
      </p:ext>
    </p:extLst>
  </p:cSld>
  <p:clrMapOvr>
    <a:masterClrMapping/>
  </p:clrMapOvr>
  <p:transition spd="slow" advClick="0"/>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8024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24911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194804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32486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9610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6684887"/>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45866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8596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68288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1874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319383"/>
      </p:ext>
    </p:extLst>
  </p:cSld>
  <p:clrMapOvr>
    <a:masterClrMapping/>
  </p:clrMapOvr>
  <p:transition spd="slow" advClick="0"/>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3235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44612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54731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5252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88772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91229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365108"/>
      </p:ext>
    </p:extLst>
  </p:cSld>
  <p:clrMapOvr>
    <a:masterClrMapping/>
  </p:clrMapOvr>
  <p:transition spd="slow" advClick="0"/>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193730"/>
      </p:ext>
    </p:extLst>
  </p:cSld>
  <p:clrMapOvr>
    <a:masterClrMapping/>
  </p:clrMapOvr>
  <p:transition spd="slow" advClick="0"/>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216233"/>
      </p:ext>
    </p:extLst>
  </p:cSld>
  <p:clrMapOvr>
    <a:masterClrMapping/>
  </p:clrMapOvr>
  <p:transition spd="slow" advClick="0"/>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06212"/>
      </p:ext>
    </p:extLst>
  </p:cSld>
  <p:clrMapOvr>
    <a:masterClrMapping/>
  </p:clrMapOvr>
  <p:transition spd="slow" advClick="0"/>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819458"/>
      </p:ext>
    </p:extLst>
  </p:cSld>
  <p:clrMapOvr>
    <a:masterClrMapping/>
  </p:clrMapOvr>
  <p:transition spd="slow" advClick="0"/>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205029"/>
      </p:ext>
    </p:extLst>
  </p:cSld>
  <p:clrMapOvr>
    <a:masterClrMapping/>
  </p:clrMapOvr>
  <p:transition spd="slow" advClick="0"/>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62836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8986"/>
      </p:ext>
    </p:extLst>
  </p:cSld>
  <p:clrMapOvr>
    <a:masterClrMapping/>
  </p:clrMapOvr>
  <p:transition spd="slow" advClick="0"/>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039423"/>
      </p:ext>
    </p:extLst>
  </p:cSld>
  <p:clrMapOvr>
    <a:masterClrMapping/>
  </p:clrMapOvr>
  <p:transition spd="slow" advClick="0"/>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237270"/>
      </p:ext>
    </p:extLst>
  </p:cSld>
  <p:clrMapOvr>
    <a:masterClrMapping/>
  </p:clrMapOvr>
  <p:transition spd="slow" advClick="0"/>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24134430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4656505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334417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5803271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41544624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1857638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5137380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30641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404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297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86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030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526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102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85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882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683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46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858378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59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3427019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9276462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31022885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429646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8483879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2488796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27196069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t>6/5/2023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264358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t>6/5/2023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0265763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6/5/2023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234946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317339"/>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6497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9246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45073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51304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3066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87711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6434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4837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984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9644260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6319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8393396"/>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5899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8459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48770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33ACE7-4E4E-45DC-ACC2-E4D9C78A23A2}" type="datetimeFigureOut">
              <a:rPr lang="en-US" smtClean="0">
                <a:solidFill>
                  <a:prstClr val="black">
                    <a:tint val="75000"/>
                  </a:prstClr>
                </a:solidFill>
              </a: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27685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33ACE7-4E4E-45DC-ACC2-E4D9C78A23A2}" type="datetimeFigureOut">
              <a:rPr lang="en-US" smtClean="0">
                <a:solidFill>
                  <a:prstClr val="black">
                    <a:tint val="75000"/>
                  </a:prstClr>
                </a:solidFill>
              </a: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6681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3ACE7-4E4E-45DC-ACC2-E4D9C78A23A2}" type="datetimeFigureOut">
              <a:rPr lang="en-US" smtClean="0">
                <a:solidFill>
                  <a:prstClr val="black">
                    <a:tint val="75000"/>
                  </a:prstClr>
                </a:solidFill>
              </a: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28285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07406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8485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2735448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0055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7724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6"/>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66" indent="0" algn="ctr">
              <a:buNone/>
              <a:defRPr/>
            </a:lvl2pPr>
            <a:lvl3pPr marL="914333" indent="0" algn="ctr">
              <a:buNone/>
              <a:defRPr/>
            </a:lvl3pPr>
            <a:lvl4pPr marL="1371498" indent="0" algn="ctr">
              <a:buNone/>
              <a:defRPr/>
            </a:lvl4pPr>
            <a:lvl5pPr marL="1828664" indent="0" algn="ctr">
              <a:buNone/>
              <a:defRPr/>
            </a:lvl5pPr>
            <a:lvl6pPr marL="2285829" indent="0" algn="ctr">
              <a:buNone/>
              <a:defRPr/>
            </a:lvl6pPr>
            <a:lvl7pPr marL="2742995" indent="0" algn="ctr">
              <a:buNone/>
              <a:defRPr/>
            </a:lvl7pPr>
            <a:lvl8pPr marL="3200160" indent="0" algn="ctr">
              <a:buNone/>
              <a:defRPr/>
            </a:lvl8pPr>
            <a:lvl9pPr marL="365732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4B09A444-334C-4452-9AAD-C7EDAC71C72F}" type="datetimeFigureOut">
              <a:rPr lang="vi-VN">
                <a:solidFill>
                  <a:srgbClr val="000000"/>
                </a:solidFill>
              </a:rPr>
              <a:pPr>
                <a:defRPr/>
              </a:pPr>
              <a:t>05/06/2023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49DCAE-94F5-4DDF-BD2F-7EDC49BDD8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52764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6207763-A082-4C29-8D2E-88FBBB84B202}" type="datetimeFigureOut">
              <a:rPr lang="vi-VN">
                <a:solidFill>
                  <a:srgbClr val="000000"/>
                </a:solidFill>
              </a:rPr>
              <a:pPr>
                <a:defRPr/>
              </a:pPr>
              <a:t>05/06/2023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A6C1AD-E2A5-439A-8E81-EB4DDC91F5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85282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40"/>
            <a:ext cx="7772400" cy="1125537"/>
          </a:xfrm>
        </p:spPr>
        <p:txBody>
          <a:bodyPr anchor="b"/>
          <a:lstStyle>
            <a:lvl1pPr marL="0" indent="0">
              <a:buNone/>
              <a:defRPr sz="2000"/>
            </a:lvl1pPr>
            <a:lvl2pPr marL="457166" indent="0">
              <a:buNone/>
              <a:defRPr sz="1800"/>
            </a:lvl2pPr>
            <a:lvl3pPr marL="914333" indent="0">
              <a:buNone/>
              <a:defRPr sz="1600"/>
            </a:lvl3pPr>
            <a:lvl4pPr marL="1371498" indent="0">
              <a:buNone/>
              <a:defRPr sz="1400"/>
            </a:lvl4pPr>
            <a:lvl5pPr marL="1828664" indent="0">
              <a:buNone/>
              <a:defRPr sz="1400"/>
            </a:lvl5pPr>
            <a:lvl6pPr marL="2285829" indent="0">
              <a:buNone/>
              <a:defRPr sz="1400"/>
            </a:lvl6pPr>
            <a:lvl7pPr marL="2742995" indent="0">
              <a:buNone/>
              <a:defRPr sz="1400"/>
            </a:lvl7pPr>
            <a:lvl8pPr marL="3200160" indent="0">
              <a:buNone/>
              <a:defRPr sz="1400"/>
            </a:lvl8pPr>
            <a:lvl9pPr marL="365732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03B8887-C394-4609-A534-7CDE6FF02564}" type="datetimeFigureOut">
              <a:rPr lang="vi-VN">
                <a:solidFill>
                  <a:srgbClr val="000000"/>
                </a:solidFill>
              </a:rPr>
              <a:pPr>
                <a:defRPr/>
              </a:pPr>
              <a:t>05/06/2023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F346CC-7132-44ED-9643-4688AF130C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96096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9FEAFD9-8DAC-4353-85CF-452033268D44}" type="datetimeFigureOut">
              <a:rPr lang="vi-VN">
                <a:solidFill>
                  <a:srgbClr val="000000"/>
                </a:solidFill>
              </a:rPr>
              <a:pPr>
                <a:defRPr/>
              </a:pPr>
              <a:t>05/06/2023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86CBB1-1FAF-4946-B1EC-6A66FC3274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28271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1"/>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0938"/>
            <a:ext cx="4041775" cy="48101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951"/>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DC61D7CE-CCED-484C-B309-1BDD8CECA7EC}" type="datetimeFigureOut">
              <a:rPr lang="vi-VN">
                <a:solidFill>
                  <a:srgbClr val="000000"/>
                </a:solidFill>
              </a:rPr>
              <a:pPr>
                <a:defRPr/>
              </a:pPr>
              <a:t>05/06/2023</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5D1EF7-A5D8-4401-9D3B-97521E849D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20367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065374A9-7531-4034-B400-A83D85F7CD6E}" type="datetimeFigureOut">
              <a:rPr lang="vi-VN">
                <a:solidFill>
                  <a:srgbClr val="000000"/>
                </a:solidFill>
              </a:rPr>
              <a:pPr>
                <a:defRPr/>
              </a:pPr>
              <a:t>05/06/2023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203132B-E927-48F2-A350-1F8E04C81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97952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4DEF05F-3961-4CA3-AF3C-B62D0C5AED38}" type="datetimeFigureOut">
              <a:rPr lang="vi-VN">
                <a:solidFill>
                  <a:srgbClr val="000000"/>
                </a:solidFill>
              </a:rPr>
              <a:pPr>
                <a:defRPr/>
              </a:pPr>
              <a:t>05/06/2023</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9FF2BDD-C936-470C-A57B-C25248B1A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34773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91"/>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5"/>
            <a:ext cx="3008313" cy="3517900"/>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E926FE6-6480-4148-ABCF-73781210E6F2}" type="datetimeFigureOut">
              <a:rPr lang="vi-VN">
                <a:solidFill>
                  <a:srgbClr val="000000"/>
                </a:solidFill>
              </a:rPr>
              <a:pPr>
                <a:defRPr/>
              </a:pPr>
              <a:t>05/06/2023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2B9B41-29F9-4DF1-B9E6-5B3BAF5701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3534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4.jp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jp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jp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jp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jp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1.jp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image" Target="../media/image1.jpg"/><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7.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3.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jp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4.jp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t>6/5/2023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2022343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375"/>
            <a:ext cx="8229600" cy="857250"/>
          </a:xfrm>
          <a:prstGeom prst="rect">
            <a:avLst/>
          </a:prstGeom>
          <a:noFill/>
          <a:ln w="9525">
            <a:noFill/>
            <a:miter lim="800000"/>
            <a:headEnd/>
            <a:tailEnd/>
          </a:ln>
        </p:spPr>
        <p:txBody>
          <a:bodyPr vert="horz" wrap="square" lIns="91434" tIns="45717" rIns="91434" bIns="45717"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3"/>
            <a:ext cx="8229600" cy="3394075"/>
          </a:xfrm>
          <a:prstGeom prst="rect">
            <a:avLst/>
          </a:prstGeom>
          <a:noFill/>
          <a:ln w="9525">
            <a:noFill/>
            <a:miter lim="800000"/>
            <a:headEnd/>
            <a:tailEnd/>
          </a:ln>
        </p:spPr>
        <p:txBody>
          <a:bodyPr vert="horz" wrap="square" lIns="91434" tIns="45717" rIns="91434" bIns="4571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7700" name="Rectangle 4"/>
          <p:cNvSpPr>
            <a:spLocks noGrp="1" noChangeArrowheads="1"/>
          </p:cNvSpPr>
          <p:nvPr>
            <p:ph type="dt" sz="half" idx="2"/>
          </p:nvPr>
        </p:nvSpPr>
        <p:spPr bwMode="auto">
          <a:xfrm>
            <a:off x="457200" y="4684716"/>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defRPr sz="1400"/>
            </a:lvl1pPr>
          </a:lstStyle>
          <a:p>
            <a:pPr fontAlgn="base">
              <a:spcBef>
                <a:spcPct val="0"/>
              </a:spcBef>
              <a:spcAft>
                <a:spcPct val="0"/>
              </a:spcAft>
              <a:defRPr/>
            </a:pPr>
            <a:fld id="{E579EEF3-797F-46F4-87E3-835A1E345B2D}" type="datetimeFigureOut">
              <a:rPr lang="vi-VN">
                <a:solidFill>
                  <a:srgbClr val="000000"/>
                </a:solidFill>
                <a:latin typeface="Arial" charset="0"/>
                <a:cs typeface="Arial" charset="0"/>
              </a:rPr>
              <a:pPr fontAlgn="base">
                <a:spcBef>
                  <a:spcPct val="0"/>
                </a:spcBef>
                <a:spcAft>
                  <a:spcPct val="0"/>
                </a:spcAft>
                <a:defRPr/>
              </a:pPr>
              <a:t>05/06/2023</a:t>
            </a:fld>
            <a:endParaRPr lang="en-US">
              <a:solidFill>
                <a:srgbClr val="000000"/>
              </a:solidFill>
              <a:latin typeface="Arial" charset="0"/>
              <a:cs typeface="Arial" charset="0"/>
            </a:endParaRPr>
          </a:p>
        </p:txBody>
      </p:sp>
      <p:sp>
        <p:nvSpPr>
          <p:cNvPr id="157701" name="Rectangle 5"/>
          <p:cNvSpPr>
            <a:spLocks noGrp="1" noChangeArrowheads="1"/>
          </p:cNvSpPr>
          <p:nvPr>
            <p:ph type="ftr" sz="quarter" idx="3"/>
          </p:nvPr>
        </p:nvSpPr>
        <p:spPr bwMode="auto">
          <a:xfrm>
            <a:off x="3124200" y="4684716"/>
            <a:ext cx="2895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latin typeface="Arial" charset="0"/>
              <a:cs typeface="Arial" charset="0"/>
            </a:endParaRPr>
          </a:p>
        </p:txBody>
      </p:sp>
      <p:sp>
        <p:nvSpPr>
          <p:cNvPr id="157702" name="Rectangle 6"/>
          <p:cNvSpPr>
            <a:spLocks noGrp="1" noChangeArrowheads="1"/>
          </p:cNvSpPr>
          <p:nvPr>
            <p:ph type="sldNum" sz="quarter" idx="4"/>
          </p:nvPr>
        </p:nvSpPr>
        <p:spPr bwMode="auto">
          <a:xfrm>
            <a:off x="6553200" y="4684716"/>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r">
              <a:defRPr sz="1400"/>
            </a:lvl1pPr>
          </a:lstStyle>
          <a:p>
            <a:pPr fontAlgn="base">
              <a:spcBef>
                <a:spcPct val="0"/>
              </a:spcBef>
              <a:spcAft>
                <a:spcPct val="0"/>
              </a:spcAft>
              <a:defRPr/>
            </a:pPr>
            <a:fld id="{BAB228AC-416C-4FDA-940B-068E6B70D2C5}" type="slidenum">
              <a:rPr lang="en-US">
                <a:solidFill>
                  <a:srgbClr val="000000"/>
                </a:solidFill>
                <a:latin typeface="Arial" charset="0"/>
                <a:cs typeface="Arial" charset="0"/>
              </a:rPr>
              <a:pPr fontAlgn="base">
                <a:spcBef>
                  <a:spcPct val="0"/>
                </a:spcBef>
                <a:spcAft>
                  <a:spcPct val="0"/>
                </a:spcAft>
                <a:defRPr/>
              </a:pPr>
              <a:t>‹#›</a:t>
            </a:fld>
            <a:endParaRPr lang="en-US">
              <a:solidFill>
                <a:srgbClr val="000000"/>
              </a:solidFill>
              <a:latin typeface="Arial" charset="0"/>
              <a:cs typeface="Arial" charset="0"/>
            </a:endParaRPr>
          </a:p>
        </p:txBody>
      </p:sp>
    </p:spTree>
    <p:extLst>
      <p:ext uri="{BB962C8B-B14F-4D97-AF65-F5344CB8AC3E}">
        <p14:creationId xmlns:p14="http://schemas.microsoft.com/office/powerpoint/2010/main" val="579179924"/>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166" algn="ctr" rtl="0" fontAlgn="base">
        <a:spcBef>
          <a:spcPct val="0"/>
        </a:spcBef>
        <a:spcAft>
          <a:spcPct val="0"/>
        </a:spcAft>
        <a:defRPr sz="4400">
          <a:solidFill>
            <a:schemeClr val="tx2"/>
          </a:solidFill>
          <a:latin typeface="Arial" charset="0"/>
          <a:cs typeface="Arial" charset="0"/>
        </a:defRPr>
      </a:lvl6pPr>
      <a:lvl7pPr marL="914333" algn="ctr" rtl="0" fontAlgn="base">
        <a:spcBef>
          <a:spcPct val="0"/>
        </a:spcBef>
        <a:spcAft>
          <a:spcPct val="0"/>
        </a:spcAft>
        <a:defRPr sz="4400">
          <a:solidFill>
            <a:schemeClr val="tx2"/>
          </a:solidFill>
          <a:latin typeface="Arial" charset="0"/>
          <a:cs typeface="Arial" charset="0"/>
        </a:defRPr>
      </a:lvl7pPr>
      <a:lvl8pPr marL="1371498" algn="ctr" rtl="0" fontAlgn="base">
        <a:spcBef>
          <a:spcPct val="0"/>
        </a:spcBef>
        <a:spcAft>
          <a:spcPct val="0"/>
        </a:spcAft>
        <a:defRPr sz="4400">
          <a:solidFill>
            <a:schemeClr val="tx2"/>
          </a:solidFill>
          <a:latin typeface="Arial" charset="0"/>
          <a:cs typeface="Arial" charset="0"/>
        </a:defRPr>
      </a:lvl8pPr>
      <a:lvl9pPr marL="1828664" algn="ctr" rtl="0" fontAlgn="base">
        <a:spcBef>
          <a:spcPct val="0"/>
        </a:spcBef>
        <a:spcAft>
          <a:spcPct val="0"/>
        </a:spcAft>
        <a:defRPr sz="4400">
          <a:solidFill>
            <a:schemeClr val="tx2"/>
          </a:solidFill>
          <a:latin typeface="Arial" charset="0"/>
          <a:cs typeface="Arial" charset="0"/>
        </a:defRPr>
      </a:lvl9pPr>
    </p:titleStyle>
    <p:bodyStyle>
      <a:lvl1pPr marL="342875" indent="-342875" algn="l" rtl="0" eaLnBrk="0" fontAlgn="base" hangingPunct="0">
        <a:spcBef>
          <a:spcPct val="20000"/>
        </a:spcBef>
        <a:spcAft>
          <a:spcPct val="0"/>
        </a:spcAft>
        <a:buChar char="•"/>
        <a:defRPr sz="3200">
          <a:solidFill>
            <a:schemeClr val="tx1"/>
          </a:solidFill>
          <a:latin typeface="+mn-lt"/>
          <a:ea typeface="+mn-ea"/>
          <a:cs typeface="+mn-cs"/>
        </a:defRPr>
      </a:lvl1pPr>
      <a:lvl2pPr marL="742895" indent="-285729" algn="l" rtl="0" eaLnBrk="0" fontAlgn="base" hangingPunct="0">
        <a:spcBef>
          <a:spcPct val="20000"/>
        </a:spcBef>
        <a:spcAft>
          <a:spcPct val="0"/>
        </a:spcAft>
        <a:buChar char="–"/>
        <a:defRPr sz="2800">
          <a:solidFill>
            <a:schemeClr val="tx1"/>
          </a:solidFill>
          <a:latin typeface="+mn-lt"/>
          <a:cs typeface="+mn-cs"/>
        </a:defRPr>
      </a:lvl2pPr>
      <a:lvl3pPr marL="1142915" indent="-228582" algn="l" rtl="0" eaLnBrk="0" fontAlgn="base" hangingPunct="0">
        <a:spcBef>
          <a:spcPct val="20000"/>
        </a:spcBef>
        <a:spcAft>
          <a:spcPct val="0"/>
        </a:spcAft>
        <a:buChar char="•"/>
        <a:defRPr sz="2400">
          <a:solidFill>
            <a:schemeClr val="tx1"/>
          </a:solidFill>
          <a:latin typeface="+mn-lt"/>
          <a:cs typeface="+mn-cs"/>
        </a:defRPr>
      </a:lvl3pPr>
      <a:lvl4pPr marL="1600080" indent="-228582" algn="l" rtl="0" eaLnBrk="0" fontAlgn="base" hangingPunct="0">
        <a:spcBef>
          <a:spcPct val="20000"/>
        </a:spcBef>
        <a:spcAft>
          <a:spcPct val="0"/>
        </a:spcAft>
        <a:buChar char="–"/>
        <a:defRPr sz="2000">
          <a:solidFill>
            <a:schemeClr val="tx1"/>
          </a:solidFill>
          <a:latin typeface="+mn-lt"/>
          <a:cs typeface="+mn-cs"/>
        </a:defRPr>
      </a:lvl4pPr>
      <a:lvl5pPr marL="2057246" indent="-228582" algn="l" rtl="0" eaLnBrk="0" fontAlgn="base" hangingPunct="0">
        <a:spcBef>
          <a:spcPct val="20000"/>
        </a:spcBef>
        <a:spcAft>
          <a:spcPct val="0"/>
        </a:spcAft>
        <a:buChar char="»"/>
        <a:defRPr sz="2000">
          <a:solidFill>
            <a:schemeClr val="tx1"/>
          </a:solidFill>
          <a:latin typeface="+mn-lt"/>
          <a:cs typeface="+mn-cs"/>
        </a:defRPr>
      </a:lvl5pPr>
      <a:lvl6pPr marL="2514411" indent="-228582" algn="l" rtl="0" fontAlgn="base">
        <a:spcBef>
          <a:spcPct val="20000"/>
        </a:spcBef>
        <a:spcAft>
          <a:spcPct val="0"/>
        </a:spcAft>
        <a:buChar char="»"/>
        <a:defRPr sz="2000">
          <a:solidFill>
            <a:schemeClr val="tx1"/>
          </a:solidFill>
          <a:latin typeface="+mn-lt"/>
          <a:cs typeface="+mn-cs"/>
        </a:defRPr>
      </a:lvl6pPr>
      <a:lvl7pPr marL="2971578" indent="-228582" algn="l" rtl="0" fontAlgn="base">
        <a:spcBef>
          <a:spcPct val="20000"/>
        </a:spcBef>
        <a:spcAft>
          <a:spcPct val="0"/>
        </a:spcAft>
        <a:buChar char="»"/>
        <a:defRPr sz="2000">
          <a:solidFill>
            <a:schemeClr val="tx1"/>
          </a:solidFill>
          <a:latin typeface="+mn-lt"/>
          <a:cs typeface="+mn-cs"/>
        </a:defRPr>
      </a:lvl7pPr>
      <a:lvl8pPr marL="3428744" indent="-228582" algn="l" rtl="0" fontAlgn="base">
        <a:spcBef>
          <a:spcPct val="20000"/>
        </a:spcBef>
        <a:spcAft>
          <a:spcPct val="0"/>
        </a:spcAft>
        <a:buChar char="»"/>
        <a:defRPr sz="2000">
          <a:solidFill>
            <a:schemeClr val="tx1"/>
          </a:solidFill>
          <a:latin typeface="+mn-lt"/>
          <a:cs typeface="+mn-cs"/>
        </a:defRPr>
      </a:lvl8pPr>
      <a:lvl9pPr marL="3885909" indent="-228582"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133ACE7-4E4E-45DC-ACC2-E4D9C78A23A2}"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8932827"/>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2932067"/>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343593"/>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548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4920577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01572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6834935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659674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133ACE7-4E4E-45DC-ACC2-E4D9C78A23A2}"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63249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9.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8.xml"/></Relationships>
</file>

<file path=ppt/slides/_rels/slide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7.xml"/></Relationships>
</file>

<file path=ppt/slides/_rels/slide4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5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6.xml"/></Relationships>
</file>

<file path=ppt/slides/_rels/slide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5.xml"/></Relationships>
</file>

<file path=ppt/slides/_rels/slide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8.xml"/></Relationships>
</file>

<file path=ppt/slides/_rels/slide7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6298618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400" b="0">
                <a:solidFill>
                  <a:schemeClr val="bg1"/>
                </a:solidFill>
                <a:effectLst/>
                <a:latin typeface="+mj-lt"/>
              </a:rPr>
              <a:t>để các ngài cùng nhau tìm hiểu những điều đẹp ý</a:t>
            </a:r>
            <a:r>
              <a:rPr lang="en-US" sz="5400" b="0">
                <a:solidFill>
                  <a:schemeClr val="bg1"/>
                </a:solidFill>
                <a:effectLst/>
                <a:latin typeface="+mj-lt"/>
              </a:rPr>
              <a:t> </a:t>
            </a:r>
            <a:r>
              <a:rPr lang="vi-VN" sz="5400" b="0">
                <a:solidFill>
                  <a:schemeClr val="bg1"/>
                </a:solidFill>
                <a:effectLst/>
                <a:latin typeface="+mj-lt"/>
              </a:rPr>
              <a:t>Chúa, và hướng dẫn đoàn Dân Chúa thực thi những điều Chúa truyền dạy</a:t>
            </a:r>
            <a:r>
              <a:rPr lang="en-US" sz="5400" b="0">
                <a:solidFill>
                  <a:schemeClr val="bg1"/>
                </a:solidFill>
                <a:effectLst/>
                <a:latin typeface="+mj-lt"/>
              </a:rPr>
              <a:t>.</a:t>
            </a:r>
          </a:p>
        </p:txBody>
      </p:sp>
    </p:spTree>
    <p:extLst>
      <p:ext uri="{BB962C8B-B14F-4D97-AF65-F5344CB8AC3E}">
        <p14:creationId xmlns:p14="http://schemas.microsoft.com/office/powerpoint/2010/main" val="3173521748"/>
      </p:ext>
    </p:extLst>
  </p:cSld>
  <p:clrMapOvr>
    <a:masterClrMapping/>
  </p:clrMapOvr>
  <p:transition spd="slow"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b="0">
                <a:solidFill>
                  <a:schemeClr val="bg1"/>
                </a:solidFill>
                <a:effectLst/>
                <a:latin typeface="+mj-lt"/>
              </a:rPr>
              <a:t>Các giáo phận Việt Nam chúng con, </a:t>
            </a:r>
            <a:br>
              <a:rPr lang="vi-VN" b="0">
                <a:solidFill>
                  <a:schemeClr val="bg1"/>
                </a:solidFill>
                <a:effectLst/>
                <a:latin typeface="+mj-lt"/>
              </a:rPr>
            </a:br>
            <a:r>
              <a:rPr lang="vi-VN" b="0">
                <a:solidFill>
                  <a:schemeClr val="bg1"/>
                </a:solidFill>
                <a:effectLst/>
                <a:latin typeface="+mj-lt"/>
              </a:rPr>
              <a:t>luôn muốn cùng chung nhịp bước với Hội Thánh hoàn vũ, xin cho chúng con biết đồng cảm với nỗi thao thức của các Mục tử trên toàn thế giới, ngày càng ý thức hơn về tình hiệp thông,</a:t>
            </a:r>
            <a:endParaRPr lang="en-US" b="0">
              <a:solidFill>
                <a:schemeClr val="bg1"/>
              </a:solidFill>
              <a:effectLst/>
              <a:latin typeface="+mj-lt"/>
            </a:endParaRPr>
          </a:p>
        </p:txBody>
      </p:sp>
    </p:spTree>
    <p:extLst>
      <p:ext uri="{BB962C8B-B14F-4D97-AF65-F5344CB8AC3E}">
        <p14:creationId xmlns:p14="http://schemas.microsoft.com/office/powerpoint/2010/main" val="87441073"/>
      </p:ext>
    </p:extLst>
  </p:cSld>
  <p:clrMapOvr>
    <a:masterClrMapping/>
  </p:clrMapOvr>
  <p:transition spd="slow"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900" b="0">
                <a:solidFill>
                  <a:schemeClr val="bg1"/>
                </a:solidFill>
                <a:effectLst/>
                <a:latin typeface="+mj-lt"/>
              </a:rPr>
              <a:t>thái độ tham gia và lòng nhiệt thành trong sứ vụ của Hội</a:t>
            </a:r>
            <a:br>
              <a:rPr lang="vi-VN" sz="4900" b="0">
                <a:solidFill>
                  <a:schemeClr val="bg1"/>
                </a:solidFill>
                <a:effectLst/>
                <a:latin typeface="+mj-lt"/>
              </a:rPr>
            </a:br>
            <a:r>
              <a:rPr lang="vi-VN" sz="4900" b="0">
                <a:solidFill>
                  <a:schemeClr val="bg1"/>
                </a:solidFill>
                <a:effectLst/>
                <a:latin typeface="+mj-lt"/>
              </a:rPr>
              <a:t>Thánh, Nhờ lời chuyển cầu của Đức Trinh Nữ Maria, Nữ Vương các Tông đồ và là Mẹ của Hội Thánh,</a:t>
            </a:r>
            <a:endParaRPr lang="en-US" sz="4900" b="0">
              <a:solidFill>
                <a:schemeClr val="bg1"/>
              </a:solidFill>
              <a:effectLst/>
              <a:latin typeface="+mj-lt"/>
            </a:endParaRPr>
          </a:p>
        </p:txBody>
      </p:sp>
    </p:spTree>
    <p:extLst>
      <p:ext uri="{BB962C8B-B14F-4D97-AF65-F5344CB8AC3E}">
        <p14:creationId xmlns:p14="http://schemas.microsoft.com/office/powerpoint/2010/main" val="595797344"/>
      </p:ext>
    </p:extLst>
  </p:cSld>
  <p:clrMapOvr>
    <a:masterClrMapping/>
  </p:clrMapOvr>
  <p:transition spd="slow"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cs typeface="Times New Roman" pitchFamily="18" charset="0"/>
              </a:rPr>
              <a:t>Chúng con dâng lời khẩn cầu lên Chúa, là đấng hoạt động mọi nơi mọi thời, trong sự hiệp thông với Chúa Cha và Chúa Con, luôn mãi mãi đến muôn đời. </a:t>
            </a:r>
            <a:r>
              <a:rPr lang="vi-VN" sz="5400" b="0">
                <a:solidFill>
                  <a:srgbClr val="FFFF00"/>
                </a:solidFill>
                <a:effectLst/>
                <a:latin typeface="+mj-lt"/>
                <a:cs typeface="Times New Roman" pitchFamily="18" charset="0"/>
              </a:rPr>
              <a:t>Amen.</a:t>
            </a:r>
            <a:endParaRPr lang="en-US" sz="5400" b="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316580595"/>
      </p:ext>
    </p:extLst>
  </p:cSld>
  <p:clrMapOvr>
    <a:masterClrMapping/>
  </p:clrMapOvr>
  <p:transition spd="slow"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6298618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smtClean="0">
                <a:solidFill>
                  <a:srgbClr val="FFFF00"/>
                </a:solidFill>
                <a:effectLst/>
              </a:rPr>
              <a:t>Ca Nhập Lễ</a:t>
            </a:r>
            <a:br>
              <a:rPr lang="en-US" sz="6000" b="0" smtClean="0">
                <a:solidFill>
                  <a:srgbClr val="FFFF00"/>
                </a:solidFill>
                <a:effectLst/>
              </a:rPr>
            </a:br>
            <a:r>
              <a:rPr lang="en-US" sz="6000" smtClean="0">
                <a:solidFill>
                  <a:srgbClr val="FFFF00"/>
                </a:solidFill>
              </a:rPr>
              <a:t>Ai Đón Tiếp</a:t>
            </a:r>
            <a:r>
              <a:rPr lang="en-US" sz="6000" b="0" smtClean="0">
                <a:solidFill>
                  <a:srgbClr val="FFFF00"/>
                </a:solidFill>
                <a:effectLst/>
              </a:rPr>
              <a:t/>
            </a:r>
            <a:br>
              <a:rPr lang="en-US" sz="6000" b="0" smtClean="0">
                <a:solidFill>
                  <a:srgbClr val="FFFF00"/>
                </a:solidFill>
                <a:effectLst/>
              </a:rPr>
            </a:br>
            <a:r>
              <a:rPr lang="en-US" sz="6000" i="1" smtClean="0">
                <a:solidFill>
                  <a:schemeClr val="bg1"/>
                </a:solidFill>
              </a:rPr>
              <a:t>Nguyễn Văn Hòa</a:t>
            </a:r>
            <a:endParaRPr lang="en-US" sz="6000" b="0" i="1">
              <a:solidFill>
                <a:schemeClr val="bg1"/>
              </a:solidFill>
              <a:effectLst/>
            </a:endParaRPr>
          </a:p>
        </p:txBody>
      </p:sp>
    </p:spTree>
    <p:extLst>
      <p:ext uri="{BB962C8B-B14F-4D97-AF65-F5344CB8AC3E}">
        <p14:creationId xmlns:p14="http://schemas.microsoft.com/office/powerpoint/2010/main" val="4608242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7200" b="0" u="sng" smtClean="0">
                <a:solidFill>
                  <a:srgbClr val="FFFF00"/>
                </a:solidFill>
                <a:effectLst/>
                <a:latin typeface="+mj-lt"/>
              </a:rPr>
              <a:t>ĐK:</a:t>
            </a:r>
            <a:r>
              <a:rPr lang="vi-VN" sz="7200" b="0" smtClean="0">
                <a:solidFill>
                  <a:schemeClr val="bg1"/>
                </a:solidFill>
                <a:effectLst/>
                <a:latin typeface="+mj-lt"/>
              </a:rPr>
              <a:t> </a:t>
            </a:r>
            <a:r>
              <a:rPr lang="vi-VN" sz="7200" b="0">
                <a:solidFill>
                  <a:schemeClr val="bg1"/>
                </a:solidFill>
                <a:effectLst/>
                <a:latin typeface="+mj-lt"/>
              </a:rPr>
              <a:t>Ai đón tiếp anh </a:t>
            </a:r>
            <a:r>
              <a:rPr lang="vi-VN" sz="7200" b="0" smtClean="0">
                <a:solidFill>
                  <a:schemeClr val="bg1"/>
                </a:solidFill>
                <a:effectLst/>
                <a:latin typeface="+mj-lt"/>
              </a:rPr>
              <a:t>em </a:t>
            </a:r>
            <a:r>
              <a:rPr lang="vi-VN" sz="7200" b="0">
                <a:solidFill>
                  <a:schemeClr val="bg1"/>
                </a:solidFill>
                <a:effectLst/>
                <a:latin typeface="+mj-lt"/>
              </a:rPr>
              <a:t>là đón tiếp Thầy. Ai đón tiếp </a:t>
            </a:r>
            <a:r>
              <a:rPr lang="vi-VN" sz="7200" b="0" smtClean="0">
                <a:solidFill>
                  <a:schemeClr val="bg1"/>
                </a:solidFill>
                <a:effectLst/>
                <a:latin typeface="+mj-lt"/>
              </a:rPr>
              <a:t>Thầy </a:t>
            </a:r>
            <a:r>
              <a:rPr lang="vi-VN" sz="7200" b="0">
                <a:solidFill>
                  <a:schemeClr val="bg1"/>
                </a:solidFill>
                <a:effectLst/>
                <a:latin typeface="+mj-lt"/>
              </a:rPr>
              <a:t>là đón tiếp Đấng sai Thầy. </a:t>
            </a:r>
          </a:p>
        </p:txBody>
      </p:sp>
    </p:spTree>
    <p:extLst>
      <p:ext uri="{BB962C8B-B14F-4D97-AF65-F5344CB8AC3E}">
        <p14:creationId xmlns:p14="http://schemas.microsoft.com/office/powerpoint/2010/main" val="231503272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7200" b="0" u="sng" smtClean="0">
                <a:solidFill>
                  <a:srgbClr val="FFFF00"/>
                </a:solidFill>
                <a:effectLst/>
                <a:latin typeface="+mj-lt"/>
              </a:rPr>
              <a:t>Tk</a:t>
            </a:r>
            <a:r>
              <a:rPr lang="vi-VN" sz="7200" b="0" u="sng" smtClean="0">
                <a:solidFill>
                  <a:srgbClr val="FFFF00"/>
                </a:solidFill>
                <a:effectLst/>
                <a:latin typeface="+mj-lt"/>
              </a:rPr>
              <a:t>1.</a:t>
            </a:r>
            <a:r>
              <a:rPr lang="vi-VN" sz="7200" b="0" smtClean="0">
                <a:solidFill>
                  <a:schemeClr val="bg1"/>
                </a:solidFill>
                <a:effectLst/>
                <a:latin typeface="+mj-lt"/>
              </a:rPr>
              <a:t> Ai đón tiếp một ngôn sứ vì người ấy là ngôn sứ</a:t>
            </a:r>
            <a:r>
              <a:rPr lang="en-US" sz="7200" b="0" smtClean="0">
                <a:solidFill>
                  <a:schemeClr val="bg1"/>
                </a:solidFill>
                <a:effectLst/>
                <a:latin typeface="+mj-lt"/>
              </a:rPr>
              <a:t> </a:t>
            </a:r>
            <a:r>
              <a:rPr lang="vi-VN" sz="7200" b="0">
                <a:solidFill>
                  <a:schemeClr val="bg1"/>
                </a:solidFill>
                <a:effectLst/>
                <a:latin typeface="+mj-lt"/>
              </a:rPr>
              <a:t>thì sẽ được phần thưởng ngôn sứ</a:t>
            </a:r>
            <a:r>
              <a:rPr lang="vi-VN" sz="7200" b="0" smtClean="0">
                <a:solidFill>
                  <a:schemeClr val="bg1"/>
                </a:solidFill>
                <a:effectLst/>
                <a:latin typeface="+mj-lt"/>
              </a:rPr>
              <a:t>.</a:t>
            </a:r>
            <a:endParaRPr lang="vi-VN" sz="7200" b="0">
              <a:solidFill>
                <a:schemeClr val="bg1"/>
              </a:solidFill>
              <a:effectLst/>
              <a:latin typeface="+mj-lt"/>
            </a:endParaRPr>
          </a:p>
        </p:txBody>
      </p:sp>
      <p:sp>
        <p:nvSpPr>
          <p:cNvPr id="4" name="Subtitle 2">
            <a:hlinkClick r:id="" action="ppaction://noaction"/>
          </p:cNvPr>
          <p:cNvSpPr txBox="1">
            <a:spLocks/>
          </p:cNvSpPr>
          <p:nvPr/>
        </p:nvSpPr>
        <p:spPr bwMode="auto">
          <a:xfrm>
            <a:off x="5076056" y="444395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38261148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7200" b="0" u="sng" smtClean="0">
                <a:solidFill>
                  <a:srgbClr val="FFFF00"/>
                </a:solidFill>
                <a:effectLst/>
                <a:latin typeface="+mj-lt"/>
              </a:rPr>
              <a:t>ĐK:</a:t>
            </a:r>
            <a:r>
              <a:rPr lang="vi-VN" sz="7200" b="0" smtClean="0">
                <a:solidFill>
                  <a:schemeClr val="bg1"/>
                </a:solidFill>
                <a:effectLst/>
                <a:latin typeface="+mj-lt"/>
              </a:rPr>
              <a:t> </a:t>
            </a:r>
            <a:r>
              <a:rPr lang="vi-VN" sz="7200" b="0">
                <a:solidFill>
                  <a:schemeClr val="bg1"/>
                </a:solidFill>
                <a:effectLst/>
                <a:latin typeface="+mj-lt"/>
              </a:rPr>
              <a:t>Ai đón tiếp anh </a:t>
            </a:r>
            <a:r>
              <a:rPr lang="vi-VN" sz="7200" b="0" smtClean="0">
                <a:solidFill>
                  <a:schemeClr val="bg1"/>
                </a:solidFill>
                <a:effectLst/>
                <a:latin typeface="+mj-lt"/>
              </a:rPr>
              <a:t>em </a:t>
            </a:r>
            <a:r>
              <a:rPr lang="vi-VN" sz="7200" b="0">
                <a:solidFill>
                  <a:schemeClr val="bg1"/>
                </a:solidFill>
                <a:effectLst/>
                <a:latin typeface="+mj-lt"/>
              </a:rPr>
              <a:t>là đón tiếp Thầy. Ai đón tiếp </a:t>
            </a:r>
            <a:r>
              <a:rPr lang="vi-VN" sz="7200" b="0" smtClean="0">
                <a:solidFill>
                  <a:schemeClr val="bg1"/>
                </a:solidFill>
                <a:effectLst/>
                <a:latin typeface="+mj-lt"/>
              </a:rPr>
              <a:t>Thầy </a:t>
            </a:r>
            <a:r>
              <a:rPr lang="vi-VN" sz="7200" b="0">
                <a:solidFill>
                  <a:schemeClr val="bg1"/>
                </a:solidFill>
                <a:effectLst/>
                <a:latin typeface="+mj-lt"/>
              </a:rPr>
              <a:t>là đón tiếp Đấng sai Thầy. </a:t>
            </a:r>
          </a:p>
        </p:txBody>
      </p:sp>
      <p:sp>
        <p:nvSpPr>
          <p:cNvPr id="4" name="Subtitle 2">
            <a:hlinkClick r:id="" action="ppaction://noaction"/>
          </p:cNvPr>
          <p:cNvSpPr txBox="1">
            <a:spLocks/>
          </p:cNvSpPr>
          <p:nvPr/>
        </p:nvSpPr>
        <p:spPr bwMode="auto">
          <a:xfrm>
            <a:off x="5076056" y="444395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371104960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7200" u="sng" smtClean="0">
                <a:solidFill>
                  <a:srgbClr val="FFFF00"/>
                </a:solidFill>
                <a:latin typeface="+mj-lt"/>
              </a:rPr>
              <a:t>Tk</a:t>
            </a:r>
            <a:r>
              <a:rPr lang="en-US" sz="7200" b="0" u="sng" smtClean="0">
                <a:solidFill>
                  <a:srgbClr val="FFFF00"/>
                </a:solidFill>
                <a:effectLst/>
                <a:latin typeface="+mj-lt"/>
              </a:rPr>
              <a:t>2</a:t>
            </a:r>
            <a:r>
              <a:rPr lang="vi-VN" sz="7200" b="0" u="sng" smtClean="0">
                <a:solidFill>
                  <a:srgbClr val="FFFF00"/>
                </a:solidFill>
                <a:effectLst/>
                <a:latin typeface="+mj-lt"/>
              </a:rPr>
              <a:t>.</a:t>
            </a:r>
            <a:r>
              <a:rPr lang="vi-VN" sz="7200" b="0">
                <a:solidFill>
                  <a:schemeClr val="bg1"/>
                </a:solidFill>
                <a:effectLst/>
                <a:latin typeface="+mj-lt"/>
              </a:rPr>
              <a:t> Ai đón tiếp người công chính vì người ấy là công </a:t>
            </a:r>
            <a:r>
              <a:rPr lang="vi-VN" sz="7200" b="0" smtClean="0">
                <a:solidFill>
                  <a:schemeClr val="bg1"/>
                </a:solidFill>
                <a:effectLst/>
                <a:latin typeface="+mj-lt"/>
              </a:rPr>
              <a:t>chính</a:t>
            </a:r>
            <a:r>
              <a:rPr lang="en-US" sz="7200" b="0" smtClean="0">
                <a:solidFill>
                  <a:schemeClr val="bg1"/>
                </a:solidFill>
                <a:effectLst/>
                <a:latin typeface="+mj-lt"/>
              </a:rPr>
              <a:t> </a:t>
            </a:r>
            <a:r>
              <a:rPr lang="vi-VN" sz="7200" b="0" smtClean="0">
                <a:solidFill>
                  <a:schemeClr val="bg1"/>
                </a:solidFill>
                <a:effectLst/>
                <a:latin typeface="+mj-lt"/>
              </a:rPr>
              <a:t>thì </a:t>
            </a:r>
            <a:r>
              <a:rPr lang="vi-VN" sz="7200" b="0">
                <a:solidFill>
                  <a:schemeClr val="bg1"/>
                </a:solidFill>
                <a:effectLst/>
                <a:latin typeface="+mj-lt"/>
              </a:rPr>
              <a:t>sẽ được phần thưởng công chính</a:t>
            </a:r>
            <a:r>
              <a:rPr lang="vi-VN" sz="7200" b="0" smtClean="0">
                <a:solidFill>
                  <a:schemeClr val="bg1"/>
                </a:solidFill>
                <a:effectLst/>
                <a:latin typeface="+mj-lt"/>
              </a:rPr>
              <a:t>.</a:t>
            </a:r>
            <a:endParaRPr lang="vi-VN" sz="7200" b="0">
              <a:solidFill>
                <a:schemeClr val="bg1"/>
              </a:solidFill>
              <a:effectLst/>
              <a:latin typeface="+mj-lt"/>
            </a:endParaRPr>
          </a:p>
        </p:txBody>
      </p:sp>
      <p:sp>
        <p:nvSpPr>
          <p:cNvPr id="4" name="Subtitle 2">
            <a:hlinkClick r:id="" action="ppaction://noaction"/>
          </p:cNvPr>
          <p:cNvSpPr txBox="1">
            <a:spLocks/>
          </p:cNvSpPr>
          <p:nvPr/>
        </p:nvSpPr>
        <p:spPr bwMode="auto">
          <a:xfrm>
            <a:off x="5076056" y="444395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208139226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smtClean="0">
                <a:solidFill>
                  <a:srgbClr val="FFFF00"/>
                </a:solidFill>
                <a:effectLst/>
              </a:rPr>
              <a:t>TẬP HÁT CỘNG ĐOÀN</a:t>
            </a:r>
            <a:endParaRPr lang="en-US" sz="6000" b="0">
              <a:solidFill>
                <a:srgbClr val="FFFF00"/>
              </a:solidFill>
              <a:effectLst/>
            </a:endParaRPr>
          </a:p>
        </p:txBody>
      </p:sp>
    </p:spTree>
    <p:extLst>
      <p:ext uri="{BB962C8B-B14F-4D97-AF65-F5344CB8AC3E}">
        <p14:creationId xmlns:p14="http://schemas.microsoft.com/office/powerpoint/2010/main" val="6024125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7200" b="0" u="sng" smtClean="0">
                <a:solidFill>
                  <a:srgbClr val="FFFF00"/>
                </a:solidFill>
                <a:effectLst/>
                <a:latin typeface="+mj-lt"/>
              </a:rPr>
              <a:t>ĐK:</a:t>
            </a:r>
            <a:r>
              <a:rPr lang="vi-VN" sz="7200" b="0" smtClean="0">
                <a:solidFill>
                  <a:schemeClr val="bg1"/>
                </a:solidFill>
                <a:effectLst/>
                <a:latin typeface="+mj-lt"/>
              </a:rPr>
              <a:t> </a:t>
            </a:r>
            <a:r>
              <a:rPr lang="vi-VN" sz="7200" b="0">
                <a:solidFill>
                  <a:schemeClr val="bg1"/>
                </a:solidFill>
                <a:effectLst/>
                <a:latin typeface="+mj-lt"/>
              </a:rPr>
              <a:t>Ai đón tiếp anh </a:t>
            </a:r>
            <a:r>
              <a:rPr lang="vi-VN" sz="7200" b="0" smtClean="0">
                <a:solidFill>
                  <a:schemeClr val="bg1"/>
                </a:solidFill>
                <a:effectLst/>
                <a:latin typeface="+mj-lt"/>
              </a:rPr>
              <a:t>em </a:t>
            </a:r>
            <a:r>
              <a:rPr lang="vi-VN" sz="7200" b="0">
                <a:solidFill>
                  <a:schemeClr val="bg1"/>
                </a:solidFill>
                <a:effectLst/>
                <a:latin typeface="+mj-lt"/>
              </a:rPr>
              <a:t>là đón tiếp Thầy. Ai đón tiếp </a:t>
            </a:r>
            <a:r>
              <a:rPr lang="vi-VN" sz="7200" b="0" smtClean="0">
                <a:solidFill>
                  <a:schemeClr val="bg1"/>
                </a:solidFill>
                <a:effectLst/>
                <a:latin typeface="+mj-lt"/>
              </a:rPr>
              <a:t>Thầy </a:t>
            </a:r>
            <a:r>
              <a:rPr lang="vi-VN" sz="7200" b="0">
                <a:solidFill>
                  <a:schemeClr val="bg1"/>
                </a:solidFill>
                <a:effectLst/>
                <a:latin typeface="+mj-lt"/>
              </a:rPr>
              <a:t>là đón tiếp Đấng sai Thầy. </a:t>
            </a:r>
          </a:p>
        </p:txBody>
      </p:sp>
      <p:sp>
        <p:nvSpPr>
          <p:cNvPr id="4" name="Subtitle 2">
            <a:hlinkClick r:id="" action="ppaction://noaction"/>
          </p:cNvPr>
          <p:cNvSpPr txBox="1">
            <a:spLocks/>
          </p:cNvSpPr>
          <p:nvPr/>
        </p:nvSpPr>
        <p:spPr bwMode="auto">
          <a:xfrm>
            <a:off x="5076056" y="444395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235611282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spcBef>
                <a:spcPts val="0"/>
              </a:spcBef>
            </a:pPr>
            <a:r>
              <a:rPr lang="en-US" sz="8000" b="0" u="sng" smtClean="0">
                <a:solidFill>
                  <a:srgbClr val="FFFF00"/>
                </a:solidFill>
                <a:effectLst/>
                <a:latin typeface="+mj-lt"/>
              </a:rPr>
              <a:t>Tk3</a:t>
            </a:r>
            <a:r>
              <a:rPr lang="en-US" sz="8000" b="0" u="sng" dirty="0" smtClean="0">
                <a:solidFill>
                  <a:srgbClr val="FFFF00"/>
                </a:solidFill>
                <a:effectLst/>
                <a:latin typeface="+mj-lt"/>
              </a:rPr>
              <a:t>.</a:t>
            </a:r>
            <a:r>
              <a:rPr lang="en-US" sz="8000" b="0" dirty="0" smtClean="0">
                <a:solidFill>
                  <a:schemeClr val="bg1"/>
                </a:solidFill>
                <a:effectLst/>
                <a:latin typeface="+mj-lt"/>
              </a:rPr>
              <a:t> Ai </a:t>
            </a:r>
            <a:r>
              <a:rPr lang="en-US" sz="8000" b="0" dirty="0" err="1" smtClean="0">
                <a:solidFill>
                  <a:schemeClr val="bg1"/>
                </a:solidFill>
                <a:effectLst/>
                <a:latin typeface="+mj-lt"/>
              </a:rPr>
              <a:t>cho</a:t>
            </a:r>
            <a:r>
              <a:rPr lang="en-US" sz="8000" b="0" dirty="0" smtClean="0">
                <a:solidFill>
                  <a:schemeClr val="bg1"/>
                </a:solidFill>
                <a:effectLst/>
                <a:latin typeface="+mj-lt"/>
              </a:rPr>
              <a:t> </a:t>
            </a:r>
            <a:r>
              <a:rPr lang="en-US" sz="8000" b="0" dirty="0" err="1" smtClean="0">
                <a:solidFill>
                  <a:schemeClr val="bg1"/>
                </a:solidFill>
                <a:effectLst/>
                <a:latin typeface="+mj-lt"/>
              </a:rPr>
              <a:t>người</a:t>
            </a:r>
            <a:r>
              <a:rPr lang="en-US" sz="8000" b="0" dirty="0" smtClean="0">
                <a:solidFill>
                  <a:schemeClr val="bg1"/>
                </a:solidFill>
                <a:effectLst/>
                <a:latin typeface="+mj-lt"/>
              </a:rPr>
              <a:t> </a:t>
            </a:r>
            <a:r>
              <a:rPr lang="en-US" sz="8000" b="0" dirty="0" err="1" smtClean="0">
                <a:solidFill>
                  <a:schemeClr val="bg1"/>
                </a:solidFill>
                <a:effectLst/>
                <a:latin typeface="+mj-lt"/>
              </a:rPr>
              <a:t>bé</a:t>
            </a:r>
            <a:r>
              <a:rPr lang="en-US" sz="8000" b="0" dirty="0" smtClean="0">
                <a:solidFill>
                  <a:schemeClr val="bg1"/>
                </a:solidFill>
                <a:effectLst/>
                <a:latin typeface="+mj-lt"/>
              </a:rPr>
              <a:t> </a:t>
            </a:r>
            <a:r>
              <a:rPr lang="en-US" sz="8000" b="0" dirty="0" err="1" smtClean="0">
                <a:solidFill>
                  <a:schemeClr val="bg1"/>
                </a:solidFill>
                <a:effectLst/>
                <a:latin typeface="+mj-lt"/>
              </a:rPr>
              <a:t>nhỏ</a:t>
            </a:r>
            <a:r>
              <a:rPr lang="en-US" sz="8000" b="0" dirty="0" smtClean="0">
                <a:solidFill>
                  <a:schemeClr val="bg1"/>
                </a:solidFill>
                <a:effectLst/>
                <a:latin typeface="+mj-lt"/>
              </a:rPr>
              <a:t> </a:t>
            </a:r>
            <a:r>
              <a:rPr lang="en-US" sz="8000" b="0" dirty="0" err="1" smtClean="0">
                <a:solidFill>
                  <a:schemeClr val="bg1"/>
                </a:solidFill>
                <a:effectLst/>
                <a:latin typeface="+mj-lt"/>
              </a:rPr>
              <a:t>này</a:t>
            </a:r>
            <a:r>
              <a:rPr lang="en-US" sz="8000" b="0" dirty="0" smtClean="0">
                <a:solidFill>
                  <a:schemeClr val="bg1"/>
                </a:solidFill>
                <a:effectLst/>
                <a:latin typeface="+mj-lt"/>
              </a:rPr>
              <a:t> </a:t>
            </a:r>
            <a:r>
              <a:rPr lang="en-US" sz="8000" b="0" dirty="0" err="1" smtClean="0">
                <a:solidFill>
                  <a:schemeClr val="bg1"/>
                </a:solidFill>
                <a:effectLst/>
                <a:latin typeface="+mj-lt"/>
              </a:rPr>
              <a:t>uống</a:t>
            </a:r>
            <a:r>
              <a:rPr lang="en-US" sz="8000" b="0" dirty="0" smtClean="0">
                <a:solidFill>
                  <a:schemeClr val="bg1"/>
                </a:solidFill>
                <a:effectLst/>
                <a:latin typeface="+mj-lt"/>
              </a:rPr>
              <a:t> </a:t>
            </a:r>
            <a:r>
              <a:rPr lang="en-US" sz="8000" b="0" dirty="0" err="1" smtClean="0">
                <a:solidFill>
                  <a:schemeClr val="bg1"/>
                </a:solidFill>
                <a:effectLst/>
                <a:latin typeface="+mj-lt"/>
              </a:rPr>
              <a:t>dù</a:t>
            </a:r>
            <a:r>
              <a:rPr lang="en-US" sz="8000" b="0" dirty="0" smtClean="0">
                <a:solidFill>
                  <a:schemeClr val="bg1"/>
                </a:solidFill>
                <a:effectLst/>
                <a:latin typeface="+mj-lt"/>
              </a:rPr>
              <a:t> </a:t>
            </a:r>
            <a:r>
              <a:rPr lang="en-US" sz="8000" b="0" dirty="0" err="1" smtClean="0">
                <a:solidFill>
                  <a:schemeClr val="bg1"/>
                </a:solidFill>
                <a:effectLst/>
                <a:latin typeface="+mj-lt"/>
              </a:rPr>
              <a:t>một</a:t>
            </a:r>
            <a:r>
              <a:rPr lang="en-US" sz="8000" b="0" dirty="0" smtClean="0">
                <a:solidFill>
                  <a:schemeClr val="bg1"/>
                </a:solidFill>
                <a:effectLst/>
                <a:latin typeface="+mj-lt"/>
              </a:rPr>
              <a:t> </a:t>
            </a:r>
            <a:r>
              <a:rPr lang="en-US" sz="8000" b="0" dirty="0" err="1" smtClean="0">
                <a:solidFill>
                  <a:schemeClr val="bg1"/>
                </a:solidFill>
                <a:effectLst/>
                <a:latin typeface="+mj-lt"/>
              </a:rPr>
              <a:t>chén</a:t>
            </a:r>
            <a:r>
              <a:rPr lang="en-US" sz="8000" b="0" dirty="0" smtClean="0">
                <a:solidFill>
                  <a:schemeClr val="bg1"/>
                </a:solidFill>
                <a:effectLst/>
                <a:latin typeface="+mj-lt"/>
              </a:rPr>
              <a:t> </a:t>
            </a:r>
            <a:r>
              <a:rPr lang="en-US" sz="8000" b="0" dirty="0" err="1" smtClean="0">
                <a:solidFill>
                  <a:schemeClr val="bg1"/>
                </a:solidFill>
                <a:effectLst/>
                <a:latin typeface="+mj-lt"/>
              </a:rPr>
              <a:t>nước</a:t>
            </a:r>
            <a:r>
              <a:rPr lang="en-US" sz="8000" b="0" dirty="0" smtClean="0">
                <a:solidFill>
                  <a:schemeClr val="bg1"/>
                </a:solidFill>
                <a:effectLst/>
                <a:latin typeface="+mj-lt"/>
              </a:rPr>
              <a:t> </a:t>
            </a:r>
            <a:r>
              <a:rPr lang="en-US" sz="8000" b="0" dirty="0" err="1" smtClean="0">
                <a:solidFill>
                  <a:schemeClr val="bg1"/>
                </a:solidFill>
                <a:effectLst/>
                <a:latin typeface="+mj-lt"/>
              </a:rPr>
              <a:t>lã</a:t>
            </a:r>
            <a:r>
              <a:rPr lang="en-US" sz="8000" b="0" dirty="0" smtClean="0">
                <a:solidFill>
                  <a:schemeClr val="bg1"/>
                </a:solidFill>
                <a:effectLst/>
                <a:latin typeface="+mj-lt"/>
              </a:rPr>
              <a:t> </a:t>
            </a:r>
            <a:r>
              <a:rPr lang="en-US" sz="8000" b="0" dirty="0" err="1" smtClean="0">
                <a:solidFill>
                  <a:schemeClr val="bg1"/>
                </a:solidFill>
                <a:effectLst/>
                <a:latin typeface="+mj-lt"/>
              </a:rPr>
              <a:t>mà</a:t>
            </a:r>
            <a:r>
              <a:rPr lang="en-US" sz="8000" b="0" dirty="0" smtClean="0">
                <a:solidFill>
                  <a:schemeClr val="bg1"/>
                </a:solidFill>
                <a:effectLst/>
                <a:latin typeface="+mj-lt"/>
              </a:rPr>
              <a:t> </a:t>
            </a:r>
            <a:r>
              <a:rPr lang="en-US" sz="8000" b="0" dirty="0" err="1" smtClean="0">
                <a:solidFill>
                  <a:schemeClr val="bg1"/>
                </a:solidFill>
                <a:effectLst/>
                <a:latin typeface="+mj-lt"/>
              </a:rPr>
              <a:t>thôi</a:t>
            </a:r>
            <a:endParaRPr lang="vi-VN" sz="8000" b="0" dirty="0">
              <a:solidFill>
                <a:schemeClr val="bg1"/>
              </a:solidFill>
              <a:effectLst/>
              <a:latin typeface="+mj-lt"/>
            </a:endParaRPr>
          </a:p>
        </p:txBody>
      </p:sp>
    </p:spTree>
    <p:extLst>
      <p:ext uri="{BB962C8B-B14F-4D97-AF65-F5344CB8AC3E}">
        <p14:creationId xmlns:p14="http://schemas.microsoft.com/office/powerpoint/2010/main" val="16188825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spcBef>
                <a:spcPts val="0"/>
              </a:spcBef>
            </a:pPr>
            <a:r>
              <a:rPr lang="en-US" sz="8000" b="0" dirty="0" err="1" smtClean="0">
                <a:solidFill>
                  <a:schemeClr val="bg1"/>
                </a:solidFill>
                <a:effectLst/>
                <a:latin typeface="+mj-lt"/>
              </a:rPr>
              <a:t>Vì</a:t>
            </a:r>
            <a:r>
              <a:rPr lang="en-US" sz="8000" b="0" dirty="0" smtClean="0">
                <a:solidFill>
                  <a:schemeClr val="bg1"/>
                </a:solidFill>
                <a:effectLst/>
                <a:latin typeface="+mj-lt"/>
              </a:rPr>
              <a:t> </a:t>
            </a:r>
            <a:r>
              <a:rPr lang="en-US" sz="8000" b="0" dirty="0" err="1" smtClean="0">
                <a:solidFill>
                  <a:schemeClr val="bg1"/>
                </a:solidFill>
                <a:effectLst/>
                <a:latin typeface="+mj-lt"/>
              </a:rPr>
              <a:t>kẻ</a:t>
            </a:r>
            <a:r>
              <a:rPr lang="en-US" sz="8000" b="0" dirty="0" smtClean="0">
                <a:solidFill>
                  <a:schemeClr val="bg1"/>
                </a:solidFill>
                <a:effectLst/>
                <a:latin typeface="+mj-lt"/>
              </a:rPr>
              <a:t> </a:t>
            </a:r>
            <a:r>
              <a:rPr lang="en-US" sz="8000" b="0" dirty="0" err="1" smtClean="0">
                <a:solidFill>
                  <a:schemeClr val="bg1"/>
                </a:solidFill>
                <a:effectLst/>
                <a:latin typeface="+mj-lt"/>
              </a:rPr>
              <a:t>ấy</a:t>
            </a:r>
            <a:r>
              <a:rPr lang="en-US" sz="8000" b="0" dirty="0" smtClean="0">
                <a:solidFill>
                  <a:schemeClr val="bg1"/>
                </a:solidFill>
                <a:effectLst/>
                <a:latin typeface="+mj-lt"/>
              </a:rPr>
              <a:t> là </a:t>
            </a:r>
            <a:r>
              <a:rPr lang="en-US" sz="8000" b="0" dirty="0" err="1" smtClean="0">
                <a:solidFill>
                  <a:schemeClr val="bg1"/>
                </a:solidFill>
                <a:effectLst/>
                <a:latin typeface="+mj-lt"/>
              </a:rPr>
              <a:t>môn</a:t>
            </a:r>
            <a:r>
              <a:rPr lang="en-US" sz="8000" b="0" dirty="0" smtClean="0">
                <a:solidFill>
                  <a:schemeClr val="bg1"/>
                </a:solidFill>
                <a:effectLst/>
                <a:latin typeface="+mj-lt"/>
              </a:rPr>
              <a:t> </a:t>
            </a:r>
            <a:r>
              <a:rPr lang="en-US" sz="8000" b="0" dirty="0" err="1" smtClean="0">
                <a:solidFill>
                  <a:schemeClr val="bg1"/>
                </a:solidFill>
                <a:effectLst/>
                <a:latin typeface="+mj-lt"/>
              </a:rPr>
              <a:t>đệ</a:t>
            </a:r>
            <a:r>
              <a:rPr lang="en-US" sz="8000" b="0" dirty="0" smtClean="0">
                <a:solidFill>
                  <a:schemeClr val="bg1"/>
                </a:solidFill>
                <a:effectLst/>
                <a:latin typeface="+mj-lt"/>
              </a:rPr>
              <a:t> </a:t>
            </a:r>
            <a:r>
              <a:rPr lang="en-US" sz="8000" b="0" dirty="0" err="1" smtClean="0">
                <a:solidFill>
                  <a:schemeClr val="bg1"/>
                </a:solidFill>
                <a:effectLst/>
                <a:latin typeface="+mj-lt"/>
              </a:rPr>
              <a:t>Thầy</a:t>
            </a:r>
            <a:r>
              <a:rPr lang="en-US" sz="8000" b="0" dirty="0" smtClean="0">
                <a:solidFill>
                  <a:schemeClr val="bg1"/>
                </a:solidFill>
                <a:effectLst/>
                <a:latin typeface="+mj-lt"/>
              </a:rPr>
              <a:t>, thì </a:t>
            </a:r>
            <a:r>
              <a:rPr lang="en-US" sz="8000" b="0" err="1" smtClean="0">
                <a:solidFill>
                  <a:schemeClr val="bg1"/>
                </a:solidFill>
                <a:effectLst/>
                <a:latin typeface="+mj-lt"/>
              </a:rPr>
              <a:t>người</a:t>
            </a:r>
            <a:r>
              <a:rPr lang="en-US" sz="8000" b="0" smtClean="0">
                <a:solidFill>
                  <a:schemeClr val="bg1"/>
                </a:solidFill>
                <a:effectLst/>
                <a:latin typeface="+mj-lt"/>
              </a:rPr>
              <a:t> đó </a:t>
            </a:r>
            <a:r>
              <a:rPr lang="en-US" sz="8000" b="0" dirty="0" err="1" smtClean="0">
                <a:solidFill>
                  <a:schemeClr val="bg1"/>
                </a:solidFill>
                <a:effectLst/>
                <a:latin typeface="+mj-lt"/>
              </a:rPr>
              <a:t>sẽ</a:t>
            </a:r>
            <a:r>
              <a:rPr lang="en-US" sz="8000" b="0" dirty="0" smtClean="0">
                <a:solidFill>
                  <a:schemeClr val="bg1"/>
                </a:solidFill>
                <a:effectLst/>
                <a:latin typeface="+mj-lt"/>
              </a:rPr>
              <a:t> không </a:t>
            </a:r>
            <a:r>
              <a:rPr lang="en-US" sz="8000" b="0" dirty="0" err="1" smtClean="0">
                <a:solidFill>
                  <a:schemeClr val="bg1"/>
                </a:solidFill>
                <a:effectLst/>
                <a:latin typeface="+mj-lt"/>
              </a:rPr>
              <a:t>mất</a:t>
            </a:r>
            <a:r>
              <a:rPr lang="en-US" sz="8000" b="0" dirty="0" smtClean="0">
                <a:solidFill>
                  <a:schemeClr val="bg1"/>
                </a:solidFill>
                <a:effectLst/>
                <a:latin typeface="+mj-lt"/>
              </a:rPr>
              <a:t> </a:t>
            </a:r>
            <a:r>
              <a:rPr lang="en-US" sz="8000" b="0" dirty="0" err="1" smtClean="0">
                <a:solidFill>
                  <a:schemeClr val="bg1"/>
                </a:solidFill>
                <a:effectLst/>
                <a:latin typeface="+mj-lt"/>
              </a:rPr>
              <a:t>phần</a:t>
            </a:r>
            <a:r>
              <a:rPr lang="en-US" sz="8000" b="0" dirty="0" smtClean="0">
                <a:solidFill>
                  <a:schemeClr val="bg1"/>
                </a:solidFill>
                <a:effectLst/>
                <a:latin typeface="+mj-lt"/>
              </a:rPr>
              <a:t> </a:t>
            </a:r>
            <a:r>
              <a:rPr lang="en-US" sz="8000" b="0" dirty="0" err="1" smtClean="0">
                <a:solidFill>
                  <a:schemeClr val="bg1"/>
                </a:solidFill>
                <a:effectLst/>
                <a:latin typeface="+mj-lt"/>
              </a:rPr>
              <a:t>thưởng</a:t>
            </a:r>
            <a:r>
              <a:rPr lang="en-US" sz="8000" b="0" dirty="0" smtClean="0">
                <a:solidFill>
                  <a:schemeClr val="bg1"/>
                </a:solidFill>
                <a:effectLst/>
                <a:latin typeface="+mj-lt"/>
              </a:rPr>
              <a:t> </a:t>
            </a:r>
            <a:r>
              <a:rPr lang="en-US" sz="8000" b="0" dirty="0" err="1" smtClean="0">
                <a:solidFill>
                  <a:schemeClr val="bg1"/>
                </a:solidFill>
                <a:effectLst/>
                <a:latin typeface="+mj-lt"/>
              </a:rPr>
              <a:t>đâu</a:t>
            </a:r>
            <a:r>
              <a:rPr lang="en-US" sz="8000" b="0" dirty="0" smtClean="0">
                <a:solidFill>
                  <a:schemeClr val="bg1"/>
                </a:solidFill>
                <a:effectLst/>
                <a:latin typeface="+mj-lt"/>
              </a:rPr>
              <a:t>.</a:t>
            </a:r>
            <a:endParaRPr lang="vi-VN" sz="8000" b="0" dirty="0">
              <a:solidFill>
                <a:schemeClr val="bg1"/>
              </a:solidFill>
              <a:effectLst/>
              <a:latin typeface="+mj-lt"/>
            </a:endParaRPr>
          </a:p>
        </p:txBody>
      </p:sp>
      <p:sp>
        <p:nvSpPr>
          <p:cNvPr id="4" name="Subtitle 2">
            <a:hlinkClick r:id="" action="ppaction://noaction"/>
          </p:cNvPr>
          <p:cNvSpPr txBox="1">
            <a:spLocks/>
          </p:cNvSpPr>
          <p:nvPr/>
        </p:nvSpPr>
        <p:spPr bwMode="auto">
          <a:xfrm>
            <a:off x="5076056" y="444395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3084255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7200" b="0" u="sng" smtClean="0">
                <a:solidFill>
                  <a:srgbClr val="FFFF00"/>
                </a:solidFill>
                <a:effectLst/>
                <a:latin typeface="+mj-lt"/>
              </a:rPr>
              <a:t>ĐK:</a:t>
            </a:r>
            <a:r>
              <a:rPr lang="vi-VN" sz="7200" b="0" smtClean="0">
                <a:solidFill>
                  <a:schemeClr val="bg1"/>
                </a:solidFill>
                <a:effectLst/>
                <a:latin typeface="+mj-lt"/>
              </a:rPr>
              <a:t> </a:t>
            </a:r>
            <a:r>
              <a:rPr lang="vi-VN" sz="7200" b="0">
                <a:solidFill>
                  <a:schemeClr val="bg1"/>
                </a:solidFill>
                <a:effectLst/>
                <a:latin typeface="+mj-lt"/>
              </a:rPr>
              <a:t>Ai đón tiếp anh </a:t>
            </a:r>
            <a:r>
              <a:rPr lang="vi-VN" sz="7200" b="0" smtClean="0">
                <a:solidFill>
                  <a:schemeClr val="bg1"/>
                </a:solidFill>
                <a:effectLst/>
                <a:latin typeface="+mj-lt"/>
              </a:rPr>
              <a:t>em </a:t>
            </a:r>
            <a:r>
              <a:rPr lang="vi-VN" sz="7200" b="0">
                <a:solidFill>
                  <a:schemeClr val="bg1"/>
                </a:solidFill>
                <a:effectLst/>
                <a:latin typeface="+mj-lt"/>
              </a:rPr>
              <a:t>là đón tiếp Thầy. Ai đón tiếp </a:t>
            </a:r>
            <a:r>
              <a:rPr lang="vi-VN" sz="7200" b="0" smtClean="0">
                <a:solidFill>
                  <a:schemeClr val="bg1"/>
                </a:solidFill>
                <a:effectLst/>
                <a:latin typeface="+mj-lt"/>
              </a:rPr>
              <a:t>Thầy </a:t>
            </a:r>
            <a:r>
              <a:rPr lang="vi-VN" sz="7200" b="0">
                <a:solidFill>
                  <a:schemeClr val="bg1"/>
                </a:solidFill>
                <a:effectLst/>
                <a:latin typeface="+mj-lt"/>
              </a:rPr>
              <a:t>là đón tiếp Đấng sai Thầy. </a:t>
            </a:r>
          </a:p>
        </p:txBody>
      </p:sp>
    </p:spTree>
    <p:extLst>
      <p:ext uri="{BB962C8B-B14F-4D97-AF65-F5344CB8AC3E}">
        <p14:creationId xmlns:p14="http://schemas.microsoft.com/office/powerpoint/2010/main" val="3817931132"/>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23117336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i="1">
                <a:solidFill>
                  <a:srgbClr val="FFFF00"/>
                </a:solidFill>
                <a:effectLst/>
                <a:latin typeface="+mj-lt"/>
                <a:cs typeface="Times New Roman" panose="02020603050405020304" pitchFamily="18" charset="0"/>
              </a:rPr>
              <a:t>KINH VINH </a:t>
            </a:r>
            <a:r>
              <a:rPr lang="en-US" sz="7200" b="0" i="1" smtClean="0">
                <a:solidFill>
                  <a:srgbClr val="FFFF00"/>
                </a:solidFill>
                <a:effectLst/>
                <a:latin typeface="+mj-lt"/>
                <a:cs typeface="Times New Roman" panose="02020603050405020304" pitchFamily="18" charset="0"/>
              </a:rPr>
              <a:t>DANH</a:t>
            </a:r>
          </a:p>
          <a:p>
            <a:pPr eaLnBrk="1" hangingPunct="1">
              <a:lnSpc>
                <a:spcPct val="150000"/>
              </a:lnSpc>
            </a:pPr>
            <a:r>
              <a:rPr lang="en-US" sz="7200" b="0" i="1" smtClean="0">
                <a:solidFill>
                  <a:srgbClr val="FFFF00"/>
                </a:solidFill>
                <a:effectLst/>
                <a:latin typeface="+mj-lt"/>
                <a:cs typeface="Times New Roman" panose="02020603050405020304" pitchFamily="18" charset="0"/>
              </a:rPr>
              <a:t>Ca Lên Đi 2</a:t>
            </a:r>
            <a:endParaRPr lang="vi-VN" sz="7200" b="0" i="1">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0687447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a:solidFill>
                  <a:srgbClr val="FFFF00"/>
                </a:solidFill>
                <a:effectLst/>
                <a:latin typeface="+mj-lt"/>
                <a:cs typeface="Times New Roman" panose="02020603050405020304" pitchFamily="18" charset="0"/>
              </a:rPr>
              <a:t>KINH VINH DANH</a:t>
            </a:r>
            <a:endParaRPr lang="vi-VN" sz="7200" b="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4986069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just" eaLnBrk="1" hangingPunct="1">
              <a:lnSpc>
                <a:spcPct val="150000"/>
              </a:lnSpc>
            </a:pPr>
            <a:r>
              <a:rPr lang="vi-VN" sz="5400" b="0" i="1" u="sng">
                <a:solidFill>
                  <a:srgbClr val="FFFF00"/>
                </a:solidFill>
                <a:effectLst/>
                <a:latin typeface="+mj-lt"/>
                <a:cs typeface="Times New Roman" panose="02020603050405020304" pitchFamily="18" charset="0"/>
              </a:rPr>
              <a:t>Chủ tế: </a:t>
            </a:r>
            <a:r>
              <a:rPr lang="vi-VN" sz="5400" b="0" i="1">
                <a:solidFill>
                  <a:srgbClr val="FFFF00"/>
                </a:solidFill>
                <a:effectLst/>
                <a:latin typeface="+mj-lt"/>
                <a:cs typeface="Times New Roman" panose="02020603050405020304" pitchFamily="18" charset="0"/>
              </a:rPr>
              <a:t>Vinh danh Thiên Chúa trên các tầng trời. </a:t>
            </a:r>
            <a:r>
              <a:rPr lang="vi-VN" sz="5400" b="0" smtClean="0">
                <a:solidFill>
                  <a:schemeClr val="bg1"/>
                </a:solidFill>
                <a:effectLst/>
                <a:latin typeface="+mj-lt"/>
                <a:cs typeface="Times New Roman" panose="02020603050405020304" pitchFamily="18" charset="0"/>
              </a:rPr>
              <a:t>Và </a:t>
            </a:r>
            <a:r>
              <a:rPr lang="vi-VN" sz="5400" b="0">
                <a:solidFill>
                  <a:schemeClr val="bg1"/>
                </a:solidFill>
                <a:effectLst/>
                <a:latin typeface="+mj-lt"/>
                <a:cs typeface="Times New Roman" panose="02020603050405020304" pitchFamily="18" charset="0"/>
              </a:rPr>
              <a:t>bình an dưới thế, bình an dưới thế cho người thiện tâm. </a:t>
            </a:r>
            <a:endParaRPr lang="vi-VN" sz="72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9327871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just" eaLnBrk="1" hangingPunct="1">
              <a:lnSpc>
                <a:spcPct val="140000"/>
              </a:lnSpc>
            </a:pPr>
            <a:r>
              <a:rPr lang="en-US" sz="4800" b="0">
                <a:solidFill>
                  <a:schemeClr val="bg1"/>
                </a:solidFill>
                <a:effectLst/>
                <a:latin typeface="+mj-lt"/>
                <a:cs typeface="Times New Roman" panose="02020603050405020304" pitchFamily="18" charset="0"/>
              </a:rPr>
              <a:t>Chúng con ca ngợi Chúa. Chúng con chúc tụng Chúa. Chúng con thờ lạy Chúa. Chúng con tôn vinh Chúa. Chúng con cảm tạ Chúa vì vinh quang cao cả Chúa. </a:t>
            </a:r>
          </a:p>
        </p:txBody>
      </p:sp>
    </p:spTree>
    <p:extLst>
      <p:ext uri="{BB962C8B-B14F-4D97-AF65-F5344CB8AC3E}">
        <p14:creationId xmlns:p14="http://schemas.microsoft.com/office/powerpoint/2010/main" val="34530946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2947"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vi-VN" sz="5400" b="0">
                <a:solidFill>
                  <a:schemeClr val="bg1"/>
                </a:solidFill>
                <a:effectLst/>
                <a:latin typeface="+mj-lt"/>
                <a:cs typeface="Times New Roman" panose="02020603050405020304" pitchFamily="18" charset="0"/>
              </a:rPr>
              <a:t>Lạy Chúa là Thiên Chúa, là Vua trên trời, là Chúa Cha toàn năng. Lạy Con Một Thiên Chúa, </a:t>
            </a:r>
            <a:r>
              <a:rPr lang="vi-VN" sz="5400" b="0">
                <a:solidFill>
                  <a:srgbClr val="FFFF00"/>
                </a:solidFill>
                <a:effectLst/>
                <a:latin typeface="+mj-lt"/>
                <a:cs typeface="Times New Roman" panose="02020603050405020304" pitchFamily="18" charset="0"/>
              </a:rPr>
              <a:t>Chúa Giê-su Ki-tô. </a:t>
            </a:r>
          </a:p>
        </p:txBody>
      </p:sp>
    </p:spTree>
    <p:extLst>
      <p:ext uri="{BB962C8B-B14F-4D97-AF65-F5344CB8AC3E}">
        <p14:creationId xmlns:p14="http://schemas.microsoft.com/office/powerpoint/2010/main" val="13612673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Con sẽ ca tụng tình thương của Chúa đến muôn đời.</a:t>
            </a:r>
            <a:endParaRPr lang="en-US" sz="6600">
              <a:solidFill>
                <a:schemeClr val="bg1"/>
              </a:solidFill>
            </a:endParaRPr>
          </a:p>
        </p:txBody>
      </p:sp>
    </p:spTree>
    <p:extLst>
      <p:ext uri="{BB962C8B-B14F-4D97-AF65-F5344CB8AC3E}">
        <p14:creationId xmlns:p14="http://schemas.microsoft.com/office/powerpoint/2010/main" val="322208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vi-VN" sz="4800" b="0">
                <a:solidFill>
                  <a:schemeClr val="bg1"/>
                </a:solidFill>
                <a:effectLst/>
                <a:latin typeface="+mj-lt"/>
                <a:cs typeface="Times New Roman" panose="02020603050405020304" pitchFamily="18" charset="0"/>
              </a:rPr>
              <a:t>Lạy Chúa là Thiên Chúa, là Chiên Thiên Chúa, là Con Đức Chúa Cha. Chúa xoá tội trần gian, xin thương, xin thương, xin thương xót chúng con.</a:t>
            </a:r>
          </a:p>
        </p:txBody>
      </p:sp>
    </p:spTree>
    <p:extLst>
      <p:ext uri="{BB962C8B-B14F-4D97-AF65-F5344CB8AC3E}">
        <p14:creationId xmlns:p14="http://schemas.microsoft.com/office/powerpoint/2010/main" val="39304491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vi-VN" sz="4800" b="0">
                <a:solidFill>
                  <a:schemeClr val="bg1"/>
                </a:solidFill>
                <a:effectLst/>
                <a:latin typeface="+mj-lt"/>
                <a:cs typeface="Times New Roman" panose="02020603050405020304" pitchFamily="18" charset="0"/>
              </a:rPr>
              <a:t>Chúa xoá tội trần gian, Xin nhận lời chúng con cầu khẩn. Chúa ngự bên hữu Đức Chúa Cha, xin thương, xin thương, xin thương xót chúng con.</a:t>
            </a:r>
            <a:endParaRPr lang="en-US" sz="48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0555058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400" b="0">
                <a:solidFill>
                  <a:schemeClr val="bg1"/>
                </a:solidFill>
                <a:effectLst/>
                <a:latin typeface="+mj-lt"/>
                <a:cs typeface="Times New Roman" panose="02020603050405020304" pitchFamily="18" charset="0"/>
              </a:rPr>
              <a:t>Vì lạy </a:t>
            </a:r>
            <a:r>
              <a:rPr lang="en-US" sz="4400" b="0">
                <a:solidFill>
                  <a:srgbClr val="FFFF00"/>
                </a:solidFill>
                <a:effectLst/>
                <a:latin typeface="+mj-lt"/>
                <a:cs typeface="Times New Roman" panose="02020603050405020304" pitchFamily="18" charset="0"/>
              </a:rPr>
              <a:t>Chúa Giê-su Ki-tô, </a:t>
            </a:r>
            <a:r>
              <a:rPr lang="en-US" sz="4400" b="0">
                <a:solidFill>
                  <a:schemeClr val="bg1"/>
                </a:solidFill>
                <a:effectLst/>
                <a:latin typeface="+mj-lt"/>
                <a:cs typeface="Times New Roman" panose="02020603050405020304" pitchFamily="18" charset="0"/>
              </a:rPr>
              <a:t>chỉ có Chúa là Đấng Thánh, chỉ có Chúa là Chúa, chỉ có Chúa là Đấng Tối Cao, cùng Đức Chúa Thánh Thần trong vinh quang Đức Chúa Cha. </a:t>
            </a:r>
            <a:r>
              <a:rPr lang="en-US" sz="4400" b="0" u="sng">
                <a:solidFill>
                  <a:srgbClr val="FFFF00"/>
                </a:solidFill>
                <a:effectLst/>
                <a:latin typeface="+mj-lt"/>
                <a:cs typeface="Times New Roman" panose="02020603050405020304" pitchFamily="18" charset="0"/>
              </a:rPr>
              <a:t>A-men. A-men. </a:t>
            </a:r>
            <a:endParaRPr lang="vi-VN" sz="4400" b="0" u="sng">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41955961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23117336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a:solidFill>
                  <a:srgbClr val="FFFF00"/>
                </a:solidFill>
                <a:effectLst/>
                <a:latin typeface="+mj-lt"/>
                <a:cs typeface="Times New Roman" panose="02020603050405020304" pitchFamily="18" charset="0"/>
              </a:rPr>
              <a:t>KINH VINH DANH</a:t>
            </a:r>
            <a:endParaRPr lang="vi-VN" sz="7200" b="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7798389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4000" b="0" u="sng">
                <a:solidFill>
                  <a:srgbClr val="FFFF00"/>
                </a:solidFill>
                <a:effectLst/>
                <a:latin typeface="+mj-lt"/>
                <a:cs typeface="Times New Roman" panose="02020603050405020304" pitchFamily="18" charset="0"/>
              </a:rPr>
              <a:t>Chủ tế:</a:t>
            </a:r>
            <a:r>
              <a:rPr lang="en-US" sz="4000" b="0">
                <a:solidFill>
                  <a:srgbClr val="FFFF00"/>
                </a:solidFill>
                <a:effectLst/>
                <a:latin typeface="+mj-lt"/>
                <a:cs typeface="Times New Roman" panose="02020603050405020304" pitchFamily="18" charset="0"/>
              </a:rPr>
              <a:t> </a:t>
            </a:r>
            <a:r>
              <a:rPr lang="en-US" sz="5400" b="0" i="1">
                <a:solidFill>
                  <a:srgbClr val="FFFF00"/>
                </a:solidFill>
                <a:effectLst/>
                <a:latin typeface="+mj-lt"/>
                <a:cs typeface="Times New Roman" panose="02020603050405020304" pitchFamily="18" charset="0"/>
              </a:rPr>
              <a:t>Vinh danh Thiên Chúa trên các tầng trời.</a:t>
            </a:r>
            <a:br>
              <a:rPr lang="en-US" sz="5400" b="0" i="1">
                <a:solidFill>
                  <a:srgbClr val="FFFF00"/>
                </a:solidFill>
                <a:effectLst/>
                <a:latin typeface="+mj-lt"/>
                <a:cs typeface="Times New Roman" panose="02020603050405020304" pitchFamily="18" charset="0"/>
              </a:rPr>
            </a:br>
            <a:r>
              <a:rPr lang="vi-VN" sz="5400" b="0">
                <a:solidFill>
                  <a:srgbClr val="FFFF00"/>
                </a:solidFill>
                <a:effectLst/>
                <a:latin typeface="+mj-lt"/>
                <a:cs typeface="Times New Roman" panose="02020603050405020304" pitchFamily="18" charset="0"/>
              </a:rPr>
              <a:t>A+B:</a:t>
            </a:r>
            <a:r>
              <a:rPr lang="vi-VN" sz="5400" b="0">
                <a:solidFill>
                  <a:schemeClr val="bg1"/>
                </a:solidFill>
                <a:effectLst/>
                <a:latin typeface="+mj-lt"/>
                <a:cs typeface="Times New Roman" panose="02020603050405020304" pitchFamily="18" charset="0"/>
              </a:rPr>
              <a:t> Và bình an dưới thế cho người thiện tâm</a:t>
            </a:r>
            <a:r>
              <a:rPr lang="en-US" sz="5400" b="0">
                <a:solidFill>
                  <a:schemeClr val="bg1"/>
                </a:solidFill>
                <a:effectLst/>
                <a:latin typeface="+mj-lt"/>
                <a:cs typeface="Times New Roman" panose="02020603050405020304" pitchFamily="18" charset="0"/>
              </a:rPr>
              <a:t>.</a:t>
            </a:r>
            <a:endParaRPr lang="vi-VN" sz="54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9006529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000" b="0" u="sng">
                <a:solidFill>
                  <a:srgbClr val="FFFF00"/>
                </a:solidFill>
                <a:effectLst/>
                <a:latin typeface="+mj-lt"/>
                <a:cs typeface="Times New Roman" panose="02020603050405020304" pitchFamily="18" charset="0"/>
              </a:rPr>
              <a:t>A:</a:t>
            </a:r>
            <a:r>
              <a:rPr lang="en-US" sz="5000" b="0">
                <a:solidFill>
                  <a:schemeClr val="bg1"/>
                </a:solidFill>
                <a:effectLst/>
                <a:latin typeface="+mj-lt"/>
                <a:cs typeface="Times New Roman" panose="02020603050405020304" pitchFamily="18" charset="0"/>
              </a:rPr>
              <a:t> Chúng con ca ngợi Chúa.</a:t>
            </a:r>
          </a:p>
          <a:p>
            <a:pPr algn="l" eaLnBrk="1" hangingPunct="1">
              <a:lnSpc>
                <a:spcPct val="140000"/>
              </a:lnSpc>
            </a:pPr>
            <a:r>
              <a:rPr lang="en-US" sz="5000" b="0" u="sng">
                <a:solidFill>
                  <a:srgbClr val="FFFF00"/>
                </a:solidFill>
                <a:effectLst/>
                <a:latin typeface="+mj-lt"/>
                <a:cs typeface="Times New Roman" panose="02020603050405020304" pitchFamily="18" charset="0"/>
              </a:rPr>
              <a:t>B:</a:t>
            </a:r>
            <a:r>
              <a:rPr lang="en-US" sz="5000" b="0">
                <a:solidFill>
                  <a:schemeClr val="bg1"/>
                </a:solidFill>
                <a:effectLst/>
                <a:latin typeface="+mj-lt"/>
                <a:cs typeface="Times New Roman" panose="02020603050405020304" pitchFamily="18" charset="0"/>
              </a:rPr>
              <a:t> Chúng con chúc tụng Chúa. </a:t>
            </a:r>
            <a:br>
              <a:rPr lang="en-US" sz="5000" b="0">
                <a:solidFill>
                  <a:schemeClr val="bg1"/>
                </a:solidFill>
                <a:effectLst/>
                <a:latin typeface="+mj-lt"/>
                <a:cs typeface="Times New Roman" panose="02020603050405020304" pitchFamily="18" charset="0"/>
              </a:rPr>
            </a:br>
            <a:r>
              <a:rPr lang="en-US" sz="5000" b="0">
                <a:solidFill>
                  <a:srgbClr val="FFFF00"/>
                </a:solidFill>
                <a:effectLst/>
                <a:latin typeface="+mj-lt"/>
                <a:cs typeface="Times New Roman" panose="02020603050405020304" pitchFamily="18" charset="0"/>
              </a:rPr>
              <a:t>A:</a:t>
            </a:r>
            <a:r>
              <a:rPr lang="en-US" sz="5000" b="0">
                <a:solidFill>
                  <a:schemeClr val="bg1"/>
                </a:solidFill>
                <a:effectLst/>
                <a:latin typeface="+mj-lt"/>
                <a:cs typeface="Times New Roman" panose="02020603050405020304" pitchFamily="18" charset="0"/>
              </a:rPr>
              <a:t> Chúng con thờ lạy Chúa. </a:t>
            </a:r>
          </a:p>
          <a:p>
            <a:pPr algn="l" eaLnBrk="1" hangingPunct="1">
              <a:lnSpc>
                <a:spcPct val="140000"/>
              </a:lnSpc>
            </a:pPr>
            <a:r>
              <a:rPr lang="en-US" sz="5000" b="0">
                <a:solidFill>
                  <a:srgbClr val="FFFF00"/>
                </a:solidFill>
                <a:effectLst/>
                <a:latin typeface="+mj-lt"/>
                <a:cs typeface="Times New Roman" panose="02020603050405020304" pitchFamily="18" charset="0"/>
              </a:rPr>
              <a:t>B:</a:t>
            </a:r>
            <a:r>
              <a:rPr lang="en-US" sz="5000" b="0">
                <a:solidFill>
                  <a:schemeClr val="bg1"/>
                </a:solidFill>
                <a:effectLst/>
                <a:latin typeface="+mj-lt"/>
                <a:cs typeface="Times New Roman" panose="02020603050405020304" pitchFamily="18" charset="0"/>
              </a:rPr>
              <a:t> Chúng con tôn vinh Chúa.</a:t>
            </a:r>
          </a:p>
        </p:txBody>
      </p:sp>
    </p:spTree>
    <p:extLst>
      <p:ext uri="{BB962C8B-B14F-4D97-AF65-F5344CB8AC3E}">
        <p14:creationId xmlns:p14="http://schemas.microsoft.com/office/powerpoint/2010/main" val="11055322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2947" name="Rectangle 3"/>
          <p:cNvSpPr>
            <a:spLocks noGrp="1" noChangeArrowheads="1"/>
          </p:cNvSpPr>
          <p:nvPr>
            <p:ph type="body" idx="1"/>
          </p:nvPr>
        </p:nvSpPr>
        <p:spPr>
          <a:xfrm>
            <a:off x="0" y="-171450"/>
            <a:ext cx="9144000" cy="5314950"/>
          </a:xfrm>
        </p:spPr>
        <p:txBody>
          <a:bodyPr/>
          <a:lstStyle/>
          <a:p>
            <a:pPr marL="0" indent="0" algn="just" eaLnBrk="1" hangingPunct="1">
              <a:lnSpc>
                <a:spcPct val="140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Chúng con cảm tạ Chúa vì vinh quang cao cả Chúa.</a:t>
            </a:r>
          </a:p>
          <a:p>
            <a:pPr marL="0" indent="0" algn="just" eaLnBrk="1" hangingPunct="1">
              <a:lnSpc>
                <a:spcPct val="140000"/>
              </a:lnSpc>
              <a:buFontTx/>
              <a:buNone/>
            </a:pPr>
            <a:r>
              <a:rPr lang="vi-VN" sz="4800" b="0">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20529939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Lạy con một Thiên Chúa,            Chúa Giêsu Kitô.</a:t>
            </a:r>
          </a:p>
          <a:p>
            <a:pPr marL="0" indent="0" algn="just" eaLnBrk="1" hangingPunct="1">
              <a:lnSpc>
                <a:spcPct val="145000"/>
              </a:lnSpc>
              <a:buFontTx/>
              <a:buNone/>
            </a:pPr>
            <a:r>
              <a:rPr lang="vi-VN" sz="4800" b="0">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42616669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A:</a:t>
            </a:r>
            <a:r>
              <a:rPr lang="en-US" sz="5400" b="0">
                <a:solidFill>
                  <a:schemeClr val="bg1"/>
                </a:solidFill>
                <a:effectLst/>
                <a:latin typeface="+mj-lt"/>
                <a:cs typeface="Times New Roman" panose="02020603050405020304" pitchFamily="18" charset="0"/>
              </a:rPr>
              <a:t> Chúa xóa tội trần gian, xin thương xót chúng con.</a:t>
            </a:r>
          </a:p>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B:</a:t>
            </a:r>
            <a:r>
              <a:rPr lang="en-US" sz="5400" b="0">
                <a:solidFill>
                  <a:schemeClr val="bg1"/>
                </a:solidFill>
                <a:effectLst/>
                <a:latin typeface="+mj-lt"/>
                <a:cs typeface="Times New Roman" panose="02020603050405020304" pitchFamily="18" charset="0"/>
              </a:rPr>
              <a:t> Chúa xóa tội trần gian, xin nhậm lời chúng con cầu khẩn.</a:t>
            </a:r>
          </a:p>
        </p:txBody>
      </p:sp>
    </p:spTree>
    <p:extLst>
      <p:ext uri="{BB962C8B-B14F-4D97-AF65-F5344CB8AC3E}">
        <p14:creationId xmlns:p14="http://schemas.microsoft.com/office/powerpoint/2010/main" val="363437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u="sng" smtClean="0">
                <a:solidFill>
                  <a:srgbClr val="FFFF00"/>
                </a:solidFill>
              </a:rPr>
              <a:t>Tk1:</a:t>
            </a:r>
            <a:r>
              <a:rPr lang="en-US" sz="4600" smtClean="0">
                <a:solidFill>
                  <a:schemeClr val="bg1"/>
                </a:solidFill>
              </a:rPr>
              <a:t> </a:t>
            </a:r>
            <a:r>
              <a:rPr lang="vi-VN" sz="4600" smtClean="0">
                <a:solidFill>
                  <a:schemeClr val="bg1"/>
                </a:solidFill>
              </a:rPr>
              <a:t>Tình thương Chúa muôn đời con luôn ca tụng. Vạn kiếp miệng con sẽ cao rao lòng thành tín của Ngài. Vì Chúa phán: Tình thương đó xây dựng đến thiên thu. Đức tín thành của Chúa thiết lập trên cung trời.</a:t>
            </a:r>
            <a:endParaRPr lang="en-US" sz="4600">
              <a:solidFill>
                <a:schemeClr val="bg1"/>
              </a:solidFill>
            </a:endParaRPr>
          </a:p>
        </p:txBody>
      </p:sp>
    </p:spTree>
    <p:extLst>
      <p:ext uri="{BB962C8B-B14F-4D97-AF65-F5344CB8AC3E}">
        <p14:creationId xmlns:p14="http://schemas.microsoft.com/office/powerpoint/2010/main" val="19624298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Chúa ngự bên hữu Đức Chúa Cha, xin thương xót chúng con.</a:t>
            </a:r>
          </a:p>
          <a:p>
            <a:pPr marL="0" indent="0" algn="just" eaLnBrk="1" hangingPunct="1">
              <a:lnSpc>
                <a:spcPct val="150000"/>
              </a:lnSpc>
              <a:buFontTx/>
              <a:buNone/>
            </a:pPr>
            <a:r>
              <a:rPr lang="vi-VN" sz="4800" b="0" u="sng">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Vì lạy Chúa Giêsu Kitô, chỉ có Chúa là Đấng Thánh.</a:t>
            </a:r>
          </a:p>
        </p:txBody>
      </p:sp>
    </p:spTree>
    <p:extLst>
      <p:ext uri="{BB962C8B-B14F-4D97-AF65-F5344CB8AC3E}">
        <p14:creationId xmlns:p14="http://schemas.microsoft.com/office/powerpoint/2010/main" val="11773311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b="0">
                <a:solidFill>
                  <a:schemeClr val="bg1"/>
                </a:solidFill>
                <a:effectLst/>
                <a:latin typeface="+mj-lt"/>
                <a:cs typeface="Times New Roman" panose="02020603050405020304" pitchFamily="18" charset="0"/>
              </a:rPr>
              <a:t>Chỉ có Chúa là Chúa, chỉ có Chúa là đấng tối cao.</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a:t>
            </a:r>
            <a:r>
              <a:rPr lang="en-US" sz="4400" b="0" u="sng">
                <a:solidFill>
                  <a:srgbClr val="FFFF00"/>
                </a:solidFill>
                <a:effectLst/>
                <a:latin typeface="+mj-lt"/>
                <a:cs typeface="Times New Roman" panose="02020603050405020304" pitchFamily="18" charset="0"/>
              </a:rPr>
              <a:t>B</a:t>
            </a:r>
            <a:r>
              <a:rPr lang="vi-VN" sz="4400" b="0" u="sng">
                <a:solidFill>
                  <a:srgbClr val="FFFF00"/>
                </a:solidFill>
                <a:effectLst/>
                <a:latin typeface="+mj-lt"/>
                <a:cs typeface="Times New Roman" panose="02020603050405020304" pitchFamily="18" charset="0"/>
              </a:rPr>
              <a:t>:</a:t>
            </a:r>
            <a:r>
              <a:rPr lang="vi-VN" sz="4400" b="0">
                <a:solidFill>
                  <a:schemeClr val="bg1"/>
                </a:solidFill>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Amen.</a:t>
            </a:r>
          </a:p>
        </p:txBody>
      </p:sp>
    </p:spTree>
    <p:extLst>
      <p:ext uri="{BB962C8B-B14F-4D97-AF65-F5344CB8AC3E}">
        <p14:creationId xmlns:p14="http://schemas.microsoft.com/office/powerpoint/2010/main" val="27410706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23117336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7247561" cy="1200329"/>
          </a:xfrm>
          <a:prstGeom prst="rect">
            <a:avLst/>
          </a:prstGeom>
          <a:noFill/>
        </p:spPr>
        <p:txBody>
          <a:bodyPr wrap="none" rtlCol="0">
            <a:spAutoFit/>
          </a:bodyPr>
          <a:lstStyle/>
          <a:p>
            <a:r>
              <a:rPr lang="en-US" sz="3600" smtClean="0">
                <a:solidFill>
                  <a:srgbClr val="FFFF00"/>
                </a:solidFill>
              </a:rPr>
              <a:t>Bài đọc 1</a:t>
            </a:r>
          </a:p>
          <a:p>
            <a:r>
              <a:rPr lang="en-US" sz="3600" smtClean="0">
                <a:solidFill>
                  <a:srgbClr val="FFFF00"/>
                </a:solidFill>
              </a:rPr>
              <a:t>Bài trích sách </a:t>
            </a:r>
            <a:r>
              <a:rPr lang="en-US" sz="3600" smtClean="0">
                <a:solidFill>
                  <a:srgbClr val="FFFF00"/>
                </a:solidFill>
              </a:rPr>
              <a:t>các Vua quyển thứ hai.</a:t>
            </a:r>
            <a:endParaRPr lang="en-US" sz="3600">
              <a:solidFill>
                <a:srgbClr val="FFFF00"/>
              </a:solidFill>
            </a:endParaRPr>
          </a:p>
        </p:txBody>
      </p:sp>
      <p:sp>
        <p:nvSpPr>
          <p:cNvPr id="7" name="TextBox 6"/>
          <p:cNvSpPr txBox="1"/>
          <p:nvPr/>
        </p:nvSpPr>
        <p:spPr>
          <a:xfrm>
            <a:off x="228600" y="3486150"/>
            <a:ext cx="6574236" cy="1569660"/>
          </a:xfrm>
          <a:prstGeom prst="rect">
            <a:avLst/>
          </a:prstGeom>
          <a:noFill/>
        </p:spPr>
        <p:txBody>
          <a:bodyPr wrap="none" rtlCol="0">
            <a:spAutoFit/>
          </a:bodyPr>
          <a:lstStyle/>
          <a:p>
            <a:r>
              <a:rPr lang="en-US" sz="3200" smtClean="0">
                <a:solidFill>
                  <a:srgbClr val="FFFF00"/>
                </a:solidFill>
              </a:rPr>
              <a:t>Thánh Vịnh </a:t>
            </a:r>
            <a:r>
              <a:rPr lang="en-US" sz="3200" smtClean="0">
                <a:solidFill>
                  <a:srgbClr val="FFFF00"/>
                </a:solidFill>
              </a:rPr>
              <a:t>88</a:t>
            </a:r>
            <a:endParaRPr lang="en-US" sz="3200" smtClean="0">
              <a:solidFill>
                <a:srgbClr val="FFFF00"/>
              </a:solidFill>
            </a:endParaRPr>
          </a:p>
          <a:p>
            <a:r>
              <a:rPr lang="vi-VN" sz="3200">
                <a:solidFill>
                  <a:srgbClr val="FFFF00"/>
                </a:solidFill>
              </a:rPr>
              <a:t>Con sẽ ca tụng tình thương </a:t>
            </a:r>
            <a:r>
              <a:rPr lang="vi-VN" sz="3200">
                <a:solidFill>
                  <a:srgbClr val="FFFF00"/>
                </a:solidFill>
              </a:rPr>
              <a:t>của </a:t>
            </a:r>
            <a:r>
              <a:rPr lang="vi-VN" sz="3200" smtClean="0">
                <a:solidFill>
                  <a:srgbClr val="FFFF00"/>
                </a:solidFill>
              </a:rPr>
              <a:t>Chúa</a:t>
            </a:r>
            <a:endParaRPr lang="en-US" sz="3200" smtClean="0">
              <a:solidFill>
                <a:srgbClr val="FFFF00"/>
              </a:solidFill>
            </a:endParaRPr>
          </a:p>
          <a:p>
            <a:r>
              <a:rPr lang="vi-VN" sz="3200" smtClean="0">
                <a:solidFill>
                  <a:srgbClr val="FFFF00"/>
                </a:solidFill>
              </a:rPr>
              <a:t>đến </a:t>
            </a:r>
            <a:r>
              <a:rPr lang="vi-VN" sz="3200">
                <a:solidFill>
                  <a:srgbClr val="FFFF00"/>
                </a:solidFill>
              </a:rPr>
              <a:t>muôn đời.</a:t>
            </a:r>
            <a:endParaRPr lang="en-US" sz="3200">
              <a:solidFill>
                <a:srgbClr val="FFFF00"/>
              </a:solidFill>
            </a:endParaRPr>
          </a:p>
        </p:txBody>
      </p:sp>
    </p:spTree>
    <p:extLst>
      <p:ext uri="{BB962C8B-B14F-4D97-AF65-F5344CB8AC3E}">
        <p14:creationId xmlns:p14="http://schemas.microsoft.com/office/powerpoint/2010/main" val="29822751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r>
              <a:rPr lang="en-US" sz="5400" smtClean="0">
                <a:solidFill>
                  <a:srgbClr val="FFFF00"/>
                </a:solidFill>
              </a:rPr>
              <a:t>Thánh Vịnh 88</a:t>
            </a:r>
            <a:br>
              <a:rPr lang="en-US" sz="5400" smtClean="0">
                <a:solidFill>
                  <a:srgbClr val="FFFF00"/>
                </a:solidFill>
              </a:rPr>
            </a:br>
            <a:r>
              <a:rPr lang="en-US" sz="5400" smtClean="0">
                <a:solidFill>
                  <a:srgbClr val="FFFF00"/>
                </a:solidFill>
              </a:rPr>
              <a:t>Chúa Nhật XIII Thường Niên</a:t>
            </a:r>
            <a:br>
              <a:rPr lang="en-US" sz="5400" smtClean="0">
                <a:solidFill>
                  <a:srgbClr val="FFFF00"/>
                </a:solidFill>
              </a:rPr>
            </a:br>
            <a:r>
              <a:rPr lang="en-US" sz="5400" smtClean="0">
                <a:solidFill>
                  <a:srgbClr val="FFFF00"/>
                </a:solidFill>
              </a:rPr>
              <a:t>Năm </a:t>
            </a:r>
            <a:r>
              <a:rPr lang="en-US" sz="5400" smtClean="0">
                <a:solidFill>
                  <a:srgbClr val="FFFF00"/>
                </a:solidFill>
              </a:rPr>
              <a:t>A</a:t>
            </a:r>
            <a:br>
              <a:rPr lang="en-US" sz="5400" smtClean="0">
                <a:solidFill>
                  <a:srgbClr val="FFFF00"/>
                </a:solidFill>
              </a:rPr>
            </a:br>
            <a:r>
              <a:rPr lang="en-US" sz="5400" i="1" smtClean="0">
                <a:solidFill>
                  <a:schemeClr val="bg1"/>
                </a:solidFill>
              </a:rPr>
              <a:t>Lm Kim Long</a:t>
            </a:r>
            <a:br>
              <a:rPr lang="en-US" sz="5400" i="1" smtClean="0">
                <a:solidFill>
                  <a:schemeClr val="bg1"/>
                </a:solidFill>
              </a:rPr>
            </a:br>
            <a:r>
              <a:rPr lang="en-US" sz="5400" i="1" smtClean="0">
                <a:solidFill>
                  <a:schemeClr val="bg1"/>
                </a:solidFill>
              </a:rPr>
              <a:t>04 Câu</a:t>
            </a:r>
            <a:endParaRPr lang="en-US" sz="5400" i="1">
              <a:solidFill>
                <a:schemeClr val="bg1"/>
              </a:solidFill>
            </a:endParaRPr>
          </a:p>
        </p:txBody>
      </p:sp>
    </p:spTree>
    <p:extLst>
      <p:ext uri="{BB962C8B-B14F-4D97-AF65-F5344CB8AC3E}">
        <p14:creationId xmlns:p14="http://schemas.microsoft.com/office/powerpoint/2010/main" val="24139638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Con sẽ ca tụng tình thương của Chúa đến muôn đời.</a:t>
            </a:r>
            <a:endParaRPr lang="en-US" sz="6600">
              <a:solidFill>
                <a:schemeClr val="bg1"/>
              </a:solidFill>
            </a:endParaRPr>
          </a:p>
        </p:txBody>
      </p:sp>
    </p:spTree>
    <p:extLst>
      <p:ext uri="{BB962C8B-B14F-4D97-AF65-F5344CB8AC3E}">
        <p14:creationId xmlns:p14="http://schemas.microsoft.com/office/powerpoint/2010/main" val="41841208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u="sng" smtClean="0">
                <a:solidFill>
                  <a:srgbClr val="FFFF00"/>
                </a:solidFill>
              </a:rPr>
              <a:t>Tk1:</a:t>
            </a:r>
            <a:r>
              <a:rPr lang="en-US" sz="4600" smtClean="0">
                <a:solidFill>
                  <a:schemeClr val="bg1"/>
                </a:solidFill>
              </a:rPr>
              <a:t> </a:t>
            </a:r>
            <a:r>
              <a:rPr lang="vi-VN" sz="4600" smtClean="0">
                <a:solidFill>
                  <a:schemeClr val="bg1"/>
                </a:solidFill>
              </a:rPr>
              <a:t>Tình thương Chúa muôn đời con luôn ca tụng. Vạn kiếp miệng con sẽ cao rao lòng thành tín của Ngài. Vì Chúa phán: Tình thương đó xây dựng đến thiên thu. Đức tín thành của Chúa thiết lập trên cung trời.</a:t>
            </a:r>
            <a:endParaRPr lang="en-US" sz="4600">
              <a:solidFill>
                <a:schemeClr val="bg1"/>
              </a:solidFill>
            </a:endParaRPr>
          </a:p>
        </p:txBody>
      </p:sp>
    </p:spTree>
    <p:extLst>
      <p:ext uri="{BB962C8B-B14F-4D97-AF65-F5344CB8AC3E}">
        <p14:creationId xmlns:p14="http://schemas.microsoft.com/office/powerpoint/2010/main" val="1544822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Con sẽ ca tụng tình thương của Chúa đến muôn đời.</a:t>
            </a:r>
            <a:endParaRPr lang="en-US" sz="6600">
              <a:solidFill>
                <a:schemeClr val="bg1"/>
              </a:solidFill>
            </a:endParaRPr>
          </a:p>
        </p:txBody>
      </p:sp>
    </p:spTree>
    <p:extLst>
      <p:ext uri="{BB962C8B-B14F-4D97-AF65-F5344CB8AC3E}">
        <p14:creationId xmlns:p14="http://schemas.microsoft.com/office/powerpoint/2010/main" val="1574502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Autofit/>
          </a:bodyPr>
          <a:lstStyle/>
          <a:p>
            <a:pPr algn="just"/>
            <a:r>
              <a:rPr lang="en-US" sz="4800" u="sng" smtClean="0">
                <a:solidFill>
                  <a:srgbClr val="FFFF00"/>
                </a:solidFill>
              </a:rPr>
              <a:t>Tk2:</a:t>
            </a:r>
            <a:r>
              <a:rPr lang="en-US" sz="4800" smtClean="0">
                <a:solidFill>
                  <a:schemeClr val="bg1"/>
                </a:solidFill>
              </a:rPr>
              <a:t> </a:t>
            </a:r>
            <a:r>
              <a:rPr lang="vi-VN" sz="4800" smtClean="0">
                <a:solidFill>
                  <a:schemeClr val="bg1"/>
                </a:solidFill>
              </a:rPr>
              <a:t>Lập giao ước với người Ta đây tuyển chọn. Thề hứa cùng Đa-vít tôi trung rằng: dòng dõi của ngươi bền vững mãi vì Ta muốn xây dựng đến thiên thu, muốn thiết lập củng cố ngai vàng ngươi muôn đời.</a:t>
            </a:r>
            <a:endParaRPr lang="en-US" sz="4800">
              <a:solidFill>
                <a:schemeClr val="bg1"/>
              </a:solidFill>
            </a:endParaRPr>
          </a:p>
        </p:txBody>
      </p:sp>
    </p:spTree>
    <p:extLst>
      <p:ext uri="{BB962C8B-B14F-4D97-AF65-F5344CB8AC3E}">
        <p14:creationId xmlns:p14="http://schemas.microsoft.com/office/powerpoint/2010/main" val="37510037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Con sẽ ca tụng tình thương của Chúa đến muôn đời.</a:t>
            </a:r>
            <a:endParaRPr lang="en-US" sz="6600">
              <a:solidFill>
                <a:schemeClr val="bg1"/>
              </a:solidFill>
            </a:endParaRPr>
          </a:p>
        </p:txBody>
      </p:sp>
    </p:spTree>
    <p:extLst>
      <p:ext uri="{BB962C8B-B14F-4D97-AF65-F5344CB8AC3E}">
        <p14:creationId xmlns:p14="http://schemas.microsoft.com/office/powerpoint/2010/main" val="1574502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42950"/>
            <a:ext cx="9144000" cy="3733800"/>
          </a:xfrm>
        </p:spPr>
        <p:txBody>
          <a:bodyPr>
            <a:noAutofit/>
          </a:bodyPr>
          <a:lstStyle/>
          <a:p>
            <a:pPr algn="just"/>
            <a:r>
              <a:rPr lang="vi-VN" smtClean="0">
                <a:solidFill>
                  <a:schemeClr val="bg1"/>
                </a:solidFill>
              </a:rPr>
              <a:t>Anh em là giống nòi được tuyển chọn, là hoàng tộc chuyên lo tế tự, là Dân thánh, để loan truyền những kỳ công của Thiên Chúa, Đấng đã gọi anh em ra khỏi miền u tối, vào nơi đầy ánh sáng huyền diệu của Ngài.</a:t>
            </a:r>
            <a:endParaRPr lang="en-US">
              <a:solidFill>
                <a:schemeClr val="bg1"/>
              </a:solidFill>
            </a:endParaRPr>
          </a:p>
        </p:txBody>
      </p:sp>
      <p:sp>
        <p:nvSpPr>
          <p:cNvPr id="3" name="TextBox 2"/>
          <p:cNvSpPr txBox="1"/>
          <p:nvPr/>
        </p:nvSpPr>
        <p:spPr>
          <a:xfrm>
            <a:off x="0" y="1"/>
            <a:ext cx="3886200" cy="646331"/>
          </a:xfrm>
          <a:prstGeom prst="rect">
            <a:avLst/>
          </a:prstGeom>
          <a:noFill/>
        </p:spPr>
        <p:txBody>
          <a:bodyPr wrap="square" rtlCol="0">
            <a:spAutoFit/>
          </a:bodyPr>
          <a:lstStyle/>
          <a:p>
            <a:r>
              <a:rPr lang="en-US" sz="3600">
                <a:solidFill>
                  <a:srgbClr val="FFFF00"/>
                </a:solidFill>
              </a:rPr>
              <a:t>Alleluia - Alleluia:</a:t>
            </a:r>
          </a:p>
        </p:txBody>
      </p:sp>
      <p:sp>
        <p:nvSpPr>
          <p:cNvPr id="4" name="Rectangle 3"/>
          <p:cNvSpPr/>
          <p:nvPr/>
        </p:nvSpPr>
        <p:spPr>
          <a:xfrm>
            <a:off x="6477000" y="4497169"/>
            <a:ext cx="2053767" cy="646331"/>
          </a:xfrm>
          <a:prstGeom prst="rect">
            <a:avLst/>
          </a:prstGeom>
        </p:spPr>
        <p:txBody>
          <a:bodyPr wrap="none">
            <a:spAutoFit/>
          </a:bodyPr>
          <a:lstStyle/>
          <a:p>
            <a:r>
              <a:rPr lang="en-US" sz="3600">
                <a:solidFill>
                  <a:srgbClr val="FFFF00"/>
                </a:solidFill>
              </a:rPr>
              <a:t>Alleluia …</a:t>
            </a:r>
          </a:p>
        </p:txBody>
      </p:sp>
    </p:spTree>
    <p:extLst>
      <p:ext uri="{BB962C8B-B14F-4D97-AF65-F5344CB8AC3E}">
        <p14:creationId xmlns:p14="http://schemas.microsoft.com/office/powerpoint/2010/main" val="4172558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4800" u="sng" smtClean="0">
                <a:solidFill>
                  <a:srgbClr val="FFFF00"/>
                </a:solidFill>
              </a:rPr>
              <a:t>Tk3:</a:t>
            </a:r>
            <a:r>
              <a:rPr lang="en-US" sz="4800" smtClean="0">
                <a:solidFill>
                  <a:schemeClr val="bg1"/>
                </a:solidFill>
              </a:rPr>
              <a:t> </a:t>
            </a:r>
            <a:r>
              <a:rPr lang="vi-VN" sz="4800" smtClean="0">
                <a:solidFill>
                  <a:schemeClr val="bg1"/>
                </a:solidFill>
              </a:rPr>
              <a:t>Thật vinh phúc, dân nào tung hô ca ngợi. Lạy Chúa Ngài soi ánh Tôn Nhan để họ tiến đều lên. Nhờ biết rõ được Danh Chúa, suốt ngày sẽ hân hoan. Bởi vì Ngài công chính, khiến họ hiên ngang hoài.</a:t>
            </a:r>
          </a:p>
        </p:txBody>
      </p:sp>
    </p:spTree>
    <p:extLst>
      <p:ext uri="{BB962C8B-B14F-4D97-AF65-F5344CB8AC3E}">
        <p14:creationId xmlns:p14="http://schemas.microsoft.com/office/powerpoint/2010/main" val="37731961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Con sẽ ca tụng tình thương của Chúa đến muôn đời.</a:t>
            </a:r>
            <a:endParaRPr lang="en-US" sz="6600">
              <a:solidFill>
                <a:schemeClr val="bg1"/>
              </a:solidFill>
            </a:endParaRPr>
          </a:p>
        </p:txBody>
      </p:sp>
    </p:spTree>
    <p:extLst>
      <p:ext uri="{BB962C8B-B14F-4D97-AF65-F5344CB8AC3E}">
        <p14:creationId xmlns:p14="http://schemas.microsoft.com/office/powerpoint/2010/main" val="1574502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4800" u="sng" smtClean="0">
                <a:solidFill>
                  <a:srgbClr val="FFFF00"/>
                </a:solidFill>
              </a:rPr>
              <a:t>Tk4:</a:t>
            </a:r>
            <a:r>
              <a:rPr lang="en-US" sz="4800" smtClean="0">
                <a:solidFill>
                  <a:schemeClr val="bg1"/>
                </a:solidFill>
              </a:rPr>
              <a:t> </a:t>
            </a:r>
            <a:r>
              <a:rPr lang="vi-VN" sz="4800" smtClean="0">
                <a:solidFill>
                  <a:schemeClr val="bg1"/>
                </a:solidFill>
              </a:rPr>
              <a:t>Người thưa Chúa: thân phụ con nay là Ngài, là Chúa mà con kính tin luôn, là núi đá độ trì. Và Chúa phán: Này Ta sẽ thương người đến muôn năm. Sẽ giữ hoài giao ước với ngươi luôn khôn rời.</a:t>
            </a:r>
          </a:p>
        </p:txBody>
      </p:sp>
    </p:spTree>
    <p:extLst>
      <p:ext uri="{BB962C8B-B14F-4D97-AF65-F5344CB8AC3E}">
        <p14:creationId xmlns:p14="http://schemas.microsoft.com/office/powerpoint/2010/main" val="17367660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Con sẽ ca tụng tình thương của Chúa đến muôn đời.</a:t>
            </a:r>
            <a:endParaRPr lang="en-US" sz="6600">
              <a:solidFill>
                <a:schemeClr val="bg1"/>
              </a:solidFill>
            </a:endParaRPr>
          </a:p>
        </p:txBody>
      </p:sp>
    </p:spTree>
    <p:extLst>
      <p:ext uri="{BB962C8B-B14F-4D97-AF65-F5344CB8AC3E}">
        <p14:creationId xmlns:p14="http://schemas.microsoft.com/office/powerpoint/2010/main" val="1574502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7744428" cy="1754326"/>
          </a:xfrm>
          <a:prstGeom prst="rect">
            <a:avLst/>
          </a:prstGeom>
          <a:noFill/>
        </p:spPr>
        <p:txBody>
          <a:bodyPr wrap="none" rtlCol="0">
            <a:spAutoFit/>
          </a:bodyPr>
          <a:lstStyle/>
          <a:p>
            <a:r>
              <a:rPr lang="en-US" sz="3600" smtClean="0">
                <a:solidFill>
                  <a:srgbClr val="FFFF00"/>
                </a:solidFill>
              </a:rPr>
              <a:t>Bài đọc 2</a:t>
            </a:r>
          </a:p>
          <a:p>
            <a:r>
              <a:rPr lang="en-US" sz="3600" smtClean="0">
                <a:solidFill>
                  <a:srgbClr val="FFFF00"/>
                </a:solidFill>
              </a:rPr>
              <a:t>Bài trích thư của thánh Phaôlô tông đồ</a:t>
            </a:r>
          </a:p>
          <a:p>
            <a:r>
              <a:rPr lang="en-US" sz="3600" smtClean="0">
                <a:solidFill>
                  <a:srgbClr val="FFFF00"/>
                </a:solidFill>
              </a:rPr>
              <a:t>Gửi tín hữu Rôma.</a:t>
            </a:r>
            <a:endParaRPr lang="en-US" sz="3600">
              <a:solidFill>
                <a:srgbClr val="FFFF00"/>
              </a:solidFill>
            </a:endParaRPr>
          </a:p>
        </p:txBody>
      </p:sp>
      <p:sp>
        <p:nvSpPr>
          <p:cNvPr id="7" name="TextBox 6"/>
          <p:cNvSpPr txBox="1"/>
          <p:nvPr/>
        </p:nvSpPr>
        <p:spPr>
          <a:xfrm>
            <a:off x="76200" y="3582922"/>
            <a:ext cx="8869736" cy="1200329"/>
          </a:xfrm>
          <a:prstGeom prst="rect">
            <a:avLst/>
          </a:prstGeom>
          <a:noFill/>
        </p:spPr>
        <p:txBody>
          <a:bodyPr wrap="none" rtlCol="0">
            <a:spAutoFit/>
          </a:bodyPr>
          <a:lstStyle/>
          <a:p>
            <a:r>
              <a:rPr lang="en-US" sz="3600" smtClean="0">
                <a:solidFill>
                  <a:srgbClr val="FFFF00"/>
                </a:solidFill>
              </a:rPr>
              <a:t>Vì được dìm vào trong cái chết của Đức Kitô</a:t>
            </a:r>
          </a:p>
          <a:p>
            <a:r>
              <a:rPr lang="en-US" sz="3600" smtClean="0">
                <a:solidFill>
                  <a:srgbClr val="FFFF00"/>
                </a:solidFill>
              </a:rPr>
              <a:t>Chúng ta đã cùng được mai táng với Người.</a:t>
            </a:r>
            <a:endParaRPr lang="en-US" sz="3600">
              <a:solidFill>
                <a:srgbClr val="FFFF00"/>
              </a:solidFill>
            </a:endParaRPr>
          </a:p>
        </p:txBody>
      </p:sp>
    </p:spTree>
    <p:extLst>
      <p:ext uri="{BB962C8B-B14F-4D97-AF65-F5344CB8AC3E}">
        <p14:creationId xmlns:p14="http://schemas.microsoft.com/office/powerpoint/2010/main" val="34937877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42950"/>
            <a:ext cx="9144000" cy="3733800"/>
          </a:xfrm>
        </p:spPr>
        <p:txBody>
          <a:bodyPr>
            <a:noAutofit/>
          </a:bodyPr>
          <a:lstStyle/>
          <a:p>
            <a:pPr algn="just"/>
            <a:r>
              <a:rPr lang="vi-VN" smtClean="0">
                <a:solidFill>
                  <a:schemeClr val="bg1"/>
                </a:solidFill>
              </a:rPr>
              <a:t>Anh em là giống nòi được tuyển chọn, là hoàng tộc chuyên lo tế tự, là Dân thánh, để loan truyền những kỳ công của Thiên Chúa, Đấng đã gọi anh em ra khỏi miền u tối, vào nơi đầy ánh sáng huyền diệu của Ngài.</a:t>
            </a:r>
            <a:endParaRPr lang="en-US">
              <a:solidFill>
                <a:schemeClr val="bg1"/>
              </a:solidFill>
            </a:endParaRPr>
          </a:p>
        </p:txBody>
      </p:sp>
      <p:sp>
        <p:nvSpPr>
          <p:cNvPr id="3" name="TextBox 2"/>
          <p:cNvSpPr txBox="1"/>
          <p:nvPr/>
        </p:nvSpPr>
        <p:spPr>
          <a:xfrm>
            <a:off x="0" y="1"/>
            <a:ext cx="3886200" cy="646331"/>
          </a:xfrm>
          <a:prstGeom prst="rect">
            <a:avLst/>
          </a:prstGeom>
          <a:noFill/>
        </p:spPr>
        <p:txBody>
          <a:bodyPr wrap="square" rtlCol="0">
            <a:spAutoFit/>
          </a:bodyPr>
          <a:lstStyle/>
          <a:p>
            <a:r>
              <a:rPr lang="en-US" sz="3600">
                <a:solidFill>
                  <a:srgbClr val="FFFF00"/>
                </a:solidFill>
              </a:rPr>
              <a:t>Alleluia - Alleluia:</a:t>
            </a:r>
          </a:p>
        </p:txBody>
      </p:sp>
      <p:sp>
        <p:nvSpPr>
          <p:cNvPr id="4" name="Rectangle 3"/>
          <p:cNvSpPr/>
          <p:nvPr/>
        </p:nvSpPr>
        <p:spPr>
          <a:xfrm>
            <a:off x="6477000" y="4497169"/>
            <a:ext cx="2053767" cy="646331"/>
          </a:xfrm>
          <a:prstGeom prst="rect">
            <a:avLst/>
          </a:prstGeom>
        </p:spPr>
        <p:txBody>
          <a:bodyPr wrap="none">
            <a:spAutoFit/>
          </a:bodyPr>
          <a:lstStyle/>
          <a:p>
            <a:r>
              <a:rPr lang="en-US" sz="3600">
                <a:solidFill>
                  <a:srgbClr val="FFFF00"/>
                </a:solidFill>
              </a:rPr>
              <a:t>Alleluia …</a:t>
            </a:r>
          </a:p>
        </p:txBody>
      </p:sp>
    </p:spTree>
    <p:extLst>
      <p:ext uri="{BB962C8B-B14F-4D97-AF65-F5344CB8AC3E}">
        <p14:creationId xmlns:p14="http://schemas.microsoft.com/office/powerpoint/2010/main" val="292024104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231173361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288533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0" dirty="0">
                <a:solidFill>
                  <a:srgbClr val="FFFF00"/>
                </a:solidFill>
                <a:effectLst/>
                <a:latin typeface="+mj-lt"/>
                <a:cs typeface="Times New Roman" pitchFamily="18" charset="0"/>
              </a:rPr>
              <a:t>KINH TIN KÍNH</a:t>
            </a:r>
          </a:p>
        </p:txBody>
      </p:sp>
    </p:spTree>
    <p:extLst>
      <p:ext uri="{BB962C8B-B14F-4D97-AF65-F5344CB8AC3E}">
        <p14:creationId xmlns:p14="http://schemas.microsoft.com/office/powerpoint/2010/main" val="162210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Tôi tin kính một Thiên Chúa là Cha toàn năng, </a:t>
            </a:r>
            <a:r>
              <a:rPr lang="vi-VN" sz="6600" b="0" dirty="0">
                <a:solidFill>
                  <a:schemeClr val="bg1"/>
                </a:solidFill>
                <a:effectLst/>
                <a:latin typeface="+mj-lt"/>
                <a:cs typeface="Times New Roman" pitchFamily="18" charset="0"/>
              </a:rPr>
              <a:t>Đấng tạo thành trời đất, muôn vật hữu hình và vô hình.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3763457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60784044"/>
      </p:ext>
    </p:extLst>
  </p:cSld>
  <p:clrMapOvr>
    <a:masterClrMapping/>
  </p:clrMapOvr>
  <p:transition spd="slow"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en-US" sz="6600" b="0" dirty="0" err="1">
                <a:solidFill>
                  <a:schemeClr val="bg1"/>
                </a:solidFill>
                <a:effectLst/>
                <a:latin typeface="+mj-lt"/>
                <a:cs typeface="Times New Roman" pitchFamily="18" charset="0"/>
              </a:rPr>
              <a:t>Tôi</a:t>
            </a:r>
            <a:r>
              <a:rPr lang="en-US" sz="6600" b="0" dirty="0">
                <a:solidFill>
                  <a:schemeClr val="bg1"/>
                </a:solidFill>
                <a:effectLst/>
                <a:latin typeface="+mj-lt"/>
                <a:cs typeface="Times New Roman" pitchFamily="18" charset="0"/>
              </a:rPr>
              <a:t> tin </a:t>
            </a:r>
            <a:r>
              <a:rPr lang="en-US" sz="6600" b="0" dirty="0" err="1">
                <a:solidFill>
                  <a:schemeClr val="bg1"/>
                </a:solidFill>
                <a:effectLst/>
                <a:latin typeface="+mj-lt"/>
                <a:cs typeface="Times New Roman" pitchFamily="18" charset="0"/>
              </a:rPr>
              <a:t>kính</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Giêsu</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Kitô</a:t>
            </a:r>
            <a:r>
              <a:rPr lang="en-US" sz="6600" b="0" dirty="0">
                <a:solidFill>
                  <a:schemeClr val="bg1"/>
                </a:solidFill>
                <a:effectLst/>
                <a:latin typeface="+mj-lt"/>
                <a:cs typeface="Times New Roman" pitchFamily="18" charset="0"/>
              </a:rPr>
              <a:t>, Con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Sinh bởi Đức Chúa Cha từ trước muôn đời.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279830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Người là Thiên Chúa bởi Thiên Chúa, Ánh Sáng bởi Ánh Sáng,</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bởi</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a:t>
            </a:r>
          </a:p>
        </p:txBody>
      </p:sp>
    </p:spTree>
    <p:extLst>
      <p:ext uri="{BB962C8B-B14F-4D97-AF65-F5344CB8AC3E}">
        <p14:creationId xmlns:p14="http://schemas.microsoft.com/office/powerpoint/2010/main" val="2216442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rPr>
              <a:t>được sinh ra mà không phải được tạo thành, đồng bản thể với Đức Chúa Cha: nhờ Người mà muôn vật được tạo thành.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76350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200" b="0" dirty="0">
                <a:solidFill>
                  <a:schemeClr val="bg1"/>
                </a:solidFill>
                <a:effectLst/>
                <a:latin typeface="+mj-lt"/>
              </a:rPr>
              <a:t>Vì loài người chúng ta và để cứu độ chúng ta,</a:t>
            </a:r>
            <a:r>
              <a:rPr lang="en-US" sz="7200" b="0" dirty="0">
                <a:solidFill>
                  <a:schemeClr val="bg1"/>
                </a:solidFill>
                <a:effectLst/>
                <a:latin typeface="+mj-lt"/>
              </a:rPr>
              <a:t> </a:t>
            </a:r>
            <a:r>
              <a:rPr lang="vi-VN" sz="7200" b="0" dirty="0">
                <a:solidFill>
                  <a:schemeClr val="bg1"/>
                </a:solidFill>
                <a:effectLst/>
                <a:latin typeface="+mj-lt"/>
                <a:cs typeface="Times New Roman" pitchFamily="18" charset="0"/>
              </a:rPr>
              <a:t>Người đã từ trời xuống thế. </a:t>
            </a:r>
            <a:endParaRPr lang="en-US" sz="72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264921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Bởi phép Đức Chúa Thánh Thần, Người đã nhập thể trong lòng Trinh Nữ Maria, và đã làm người.</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274055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b="0" dirty="0">
                <a:solidFill>
                  <a:schemeClr val="bg1"/>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820554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5300" b="0" dirty="0">
                <a:solidFill>
                  <a:schemeClr val="bg1"/>
                </a:solidFill>
                <a:effectLst/>
                <a:latin typeface="+mj-lt"/>
              </a:rPr>
              <a:t>Người lên trời, ngự bên hữu Đức Chúa Cha, và Người sẽ lại đến trong vinh quang để phán xét kẻ sống và kẻ chết, Nước Người sẽ không bao giờ cùng.</a:t>
            </a:r>
            <a:endParaRPr lang="en-US" sz="53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1242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981787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000" b="0" dirty="0">
                <a:solidFill>
                  <a:schemeClr val="bg1"/>
                </a:solidFill>
                <a:effectLst/>
                <a:latin typeface="+mj-lt"/>
              </a:rPr>
              <a:t>Người được phụng thờ và tôn vinh cùng với Đức Chúa Cha và Đức Chúa Con: Người đã dùng các tiên tri mà phán dạy.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14898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8000" b="0" dirty="0">
                <a:solidFill>
                  <a:schemeClr val="bg1"/>
                </a:solidFill>
                <a:effectLst/>
                <a:latin typeface="+mj-lt"/>
              </a:rPr>
              <a:t>Tôi tin Hội Thánh duy nhất thánh thiện công giáo và tông truyền.</a:t>
            </a:r>
            <a:endParaRPr lang="en-US" sz="8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47424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rPr>
              <a:t>Lạy Chúa Thánh Thần là Ánh sáng Chân lý vẹn toàn,</a:t>
            </a:r>
            <a:br>
              <a:rPr lang="vi-VN" sz="5400" b="0">
                <a:solidFill>
                  <a:schemeClr val="bg1"/>
                </a:solidFill>
                <a:effectLst/>
                <a:latin typeface="+mj-lt"/>
              </a:rPr>
            </a:br>
            <a:r>
              <a:rPr lang="vi-VN" sz="5400" b="0">
                <a:solidFill>
                  <a:schemeClr val="bg1"/>
                </a:solidFill>
                <a:effectLst/>
                <a:latin typeface="+mj-lt"/>
              </a:rPr>
              <a:t>Chúa ban những ân huệ thích hợp cho từng thời đại, và dùng nhiều cách thế kỳ diệu để hướng dẫn Hội Thánh,</a:t>
            </a:r>
            <a:endParaRPr lang="en-US" sz="5400" b="0">
              <a:solidFill>
                <a:schemeClr val="bg1"/>
              </a:solidFill>
              <a:effectLst/>
              <a:latin typeface="+mj-lt"/>
            </a:endParaRPr>
          </a:p>
        </p:txBody>
      </p:sp>
    </p:spTree>
    <p:extLst>
      <p:ext uri="{BB962C8B-B14F-4D97-AF65-F5344CB8AC3E}">
        <p14:creationId xmlns:p14="http://schemas.microsoft.com/office/powerpoint/2010/main" val="397113529"/>
      </p:ext>
    </p:extLst>
  </p:cSld>
  <p:clrMapOvr>
    <a:masterClrMapping/>
  </p:clrMapOvr>
  <p:transition spd="slow"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Tôi tuyên xưng có một Phép Rửa để tha tội. Tôi trông đợi kẻ chết sống lại và sự</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sống đời sau. </a:t>
            </a:r>
            <a:r>
              <a:rPr lang="vi-VN" sz="6600" b="0" dirty="0">
                <a:solidFill>
                  <a:srgbClr val="FFFF00"/>
                </a:solidFill>
                <a:effectLst/>
                <a:latin typeface="+mj-lt"/>
                <a:cs typeface="Times New Roman" pitchFamily="18" charset="0"/>
              </a:rPr>
              <a:t>Amen.</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405411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2"/>
            <a:ext cx="9144000" cy="5139035"/>
          </a:xfrm>
          <a:prstGeom prst="rect">
            <a:avLst/>
          </a:prstGeom>
        </p:spPr>
      </p:pic>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4419600" y="2570911"/>
            <a:ext cx="4572000" cy="1323439"/>
          </a:xfrm>
          <a:prstGeom prst="rect">
            <a:avLst/>
          </a:prstGeom>
        </p:spPr>
        <p:txBody>
          <a:bodyPr>
            <a:spAutoFit/>
          </a:bodyPr>
          <a:lstStyle/>
          <a:p>
            <a:pPr algn="ctr"/>
            <a:r>
              <a:rPr lang="en-US" sz="4000" smtClean="0">
                <a:solidFill>
                  <a:srgbClr val="FFFF00"/>
                </a:solidFill>
              </a:rPr>
              <a:t>Của Lễ </a:t>
            </a:r>
            <a:r>
              <a:rPr lang="en-US" sz="4000" smtClean="0">
                <a:solidFill>
                  <a:srgbClr val="FFFF00"/>
                </a:solidFill>
              </a:rPr>
              <a:t>Đời Con</a:t>
            </a:r>
            <a:r>
              <a:rPr lang="en-US" sz="4000">
                <a:solidFill>
                  <a:srgbClr val="FFFF00"/>
                </a:solidFill>
              </a:rPr>
              <a:t/>
            </a:r>
            <a:br>
              <a:rPr lang="en-US" sz="4000">
                <a:solidFill>
                  <a:srgbClr val="FFFF00"/>
                </a:solidFill>
              </a:rPr>
            </a:br>
            <a:r>
              <a:rPr lang="en-US" sz="4000" i="1" smtClean="0">
                <a:solidFill>
                  <a:schemeClr val="bg1"/>
                </a:solidFill>
              </a:rPr>
              <a:t>Nguyễn Duy</a:t>
            </a:r>
            <a:endParaRPr lang="en-US" sz="4000" i="1">
              <a:solidFill>
                <a:schemeClr val="bg1"/>
              </a:solidFill>
            </a:endParaRPr>
          </a:p>
        </p:txBody>
      </p:sp>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4800" b="0" u="sng" smtClean="0">
                <a:solidFill>
                  <a:srgbClr val="FFFF00"/>
                </a:solidFill>
                <a:effectLst/>
              </a:rPr>
              <a:t>Tk1:</a:t>
            </a:r>
            <a:r>
              <a:rPr lang="en-US" sz="4800" b="0" smtClean="0">
                <a:solidFill>
                  <a:schemeClr val="bg1"/>
                </a:solidFill>
                <a:effectLst/>
              </a:rPr>
              <a:t> </a:t>
            </a:r>
            <a:r>
              <a:rPr lang="vi-VN" sz="4800">
                <a:solidFill>
                  <a:schemeClr val="bg1"/>
                </a:solidFill>
              </a:rPr>
              <a:t>Dâng lên Ngài của lễ đời con thuộc về Chúa trót cuộc đời. Lời đoan hứa mãi luôn vuông tròn. Dâng lên Ngài của lễ đời con. Biết dâng gì cho đẹp hơn. Kính dâng Ngài tình yêu sắt son. . </a:t>
            </a:r>
            <a:endParaRPr lang="en-US" sz="4800" b="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b="0" u="sng" smtClean="0">
                <a:solidFill>
                  <a:srgbClr val="FFFF00"/>
                </a:solidFill>
                <a:effectLst/>
              </a:rPr>
              <a:t>Đk:</a:t>
            </a:r>
            <a:r>
              <a:rPr lang="en-US" sz="6000" b="0" smtClean="0">
                <a:solidFill>
                  <a:schemeClr val="bg1"/>
                </a:solidFill>
                <a:effectLst/>
              </a:rPr>
              <a:t> </a:t>
            </a:r>
            <a:r>
              <a:rPr lang="vi-VN" sz="6000">
                <a:solidFill>
                  <a:schemeClr val="bg1"/>
                </a:solidFill>
              </a:rPr>
              <a:t>Trong chân tình và trong yêu mến. Kính dâng Ngài trọn cuộc sống con để trung thành một đời chứng nhân.</a:t>
            </a:r>
            <a:endParaRPr lang="en-US" sz="6000" b="0">
              <a:solidFill>
                <a:schemeClr val="bg1"/>
              </a:solidFill>
              <a:effectLst/>
            </a:endParaRPr>
          </a:p>
        </p:txBody>
      </p:sp>
    </p:spTree>
    <p:extLst>
      <p:ext uri="{BB962C8B-B14F-4D97-AF65-F5344CB8AC3E}">
        <p14:creationId xmlns:p14="http://schemas.microsoft.com/office/powerpoint/2010/main" val="33612504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b="0" u="sng" smtClean="0">
                <a:solidFill>
                  <a:srgbClr val="FFFF00"/>
                </a:solidFill>
                <a:effectLst/>
              </a:rPr>
              <a:t>Tk2:</a:t>
            </a:r>
            <a:r>
              <a:rPr lang="en-US" sz="4800" b="0" smtClean="0">
                <a:solidFill>
                  <a:schemeClr val="bg1"/>
                </a:solidFill>
                <a:effectLst/>
              </a:rPr>
              <a:t> </a:t>
            </a:r>
            <a:r>
              <a:rPr lang="vi-VN" sz="4800">
                <a:solidFill>
                  <a:schemeClr val="bg1"/>
                </a:solidFill>
              </a:rPr>
              <a:t>Dâng lên Ngài của lễ đầu tiên từ bàn tay ngát hương trời. Nguyện xin Chúa đoái thương nhậm lời. Dâng lên Ngài của lễ đầu tiên với ước nguyện cho ngày mai. Ánh Tin Mừng tỏa lan khắp nơi.</a:t>
            </a:r>
            <a:endParaRPr lang="en-US" sz="4800" b="0">
              <a:solidFill>
                <a:schemeClr val="bg1"/>
              </a:solidFill>
              <a:effectLst/>
            </a:endParaRPr>
          </a:p>
        </p:txBody>
      </p:sp>
    </p:spTree>
    <p:extLst>
      <p:ext uri="{BB962C8B-B14F-4D97-AF65-F5344CB8AC3E}">
        <p14:creationId xmlns:p14="http://schemas.microsoft.com/office/powerpoint/2010/main" val="375740890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b="0" u="sng" smtClean="0">
                <a:solidFill>
                  <a:srgbClr val="FFFF00"/>
                </a:solidFill>
                <a:effectLst/>
              </a:rPr>
              <a:t>Đk:</a:t>
            </a:r>
            <a:r>
              <a:rPr lang="en-US" sz="6000" b="0" smtClean="0">
                <a:solidFill>
                  <a:schemeClr val="bg1"/>
                </a:solidFill>
                <a:effectLst/>
              </a:rPr>
              <a:t> </a:t>
            </a:r>
            <a:r>
              <a:rPr lang="vi-VN" sz="6000">
                <a:solidFill>
                  <a:schemeClr val="bg1"/>
                </a:solidFill>
              </a:rPr>
              <a:t>Lòng thành kính và trong yêu mến. Kính dâng Ngài trọn cuộc sống con để trung thành một đời chứng nhân.</a:t>
            </a:r>
            <a:endParaRPr lang="en-US" sz="6000" b="0">
              <a:solidFill>
                <a:schemeClr val="bg1"/>
              </a:solidFill>
              <a:effectLst/>
            </a:endParaRPr>
          </a:p>
        </p:txBody>
      </p:sp>
    </p:spTree>
    <p:extLst>
      <p:ext uri="{BB962C8B-B14F-4D97-AF65-F5344CB8AC3E}">
        <p14:creationId xmlns:p14="http://schemas.microsoft.com/office/powerpoint/2010/main" val="191551170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48205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105124454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600" b="0" smtClean="0">
                <a:solidFill>
                  <a:srgbClr val="FFFF00"/>
                </a:solidFill>
                <a:effectLst/>
              </a:rPr>
              <a:t>Ca Nguyện Hiệp Lễ</a:t>
            </a:r>
            <a:br>
              <a:rPr lang="en-US" sz="6600" b="0" smtClean="0">
                <a:solidFill>
                  <a:srgbClr val="FFFF00"/>
                </a:solidFill>
                <a:effectLst/>
              </a:rPr>
            </a:br>
            <a:r>
              <a:rPr lang="en-US" sz="6600" smtClean="0">
                <a:solidFill>
                  <a:srgbClr val="FFFF00"/>
                </a:solidFill>
              </a:rPr>
              <a:t>Theo Chúa </a:t>
            </a:r>
            <a:br>
              <a:rPr lang="en-US" sz="6600" smtClean="0">
                <a:solidFill>
                  <a:srgbClr val="FFFF00"/>
                </a:solidFill>
              </a:rPr>
            </a:br>
            <a:r>
              <a:rPr lang="en-US" sz="6600" smtClean="0">
                <a:solidFill>
                  <a:srgbClr val="FFFF00"/>
                </a:solidFill>
              </a:rPr>
              <a:t>Là Nguồn Hạnh Phúc</a:t>
            </a:r>
            <a:r>
              <a:rPr lang="en-US" sz="6600" b="0" smtClean="0">
                <a:solidFill>
                  <a:srgbClr val="FFFF00"/>
                </a:solidFill>
                <a:effectLst/>
              </a:rPr>
              <a:t/>
            </a:r>
            <a:br>
              <a:rPr lang="en-US" sz="6600" b="0" smtClean="0">
                <a:solidFill>
                  <a:srgbClr val="FFFF00"/>
                </a:solidFill>
                <a:effectLst/>
              </a:rPr>
            </a:br>
            <a:r>
              <a:rPr lang="en-US" sz="4000" i="1" smtClean="0">
                <a:solidFill>
                  <a:schemeClr val="bg1"/>
                </a:solidFill>
              </a:rPr>
              <a:t>Huỳnh Minh Kỳ - Đinh Công Huỳnh</a:t>
            </a:r>
            <a:endParaRPr lang="en-US" sz="6600" b="0" i="1">
              <a:solidFill>
                <a:schemeClr val="bg1"/>
              </a:solidFill>
              <a:effectLst/>
            </a:endParaRPr>
          </a:p>
        </p:txBody>
      </p:sp>
    </p:spTree>
    <p:extLst>
      <p:ext uri="{BB962C8B-B14F-4D97-AF65-F5344CB8AC3E}">
        <p14:creationId xmlns:p14="http://schemas.microsoft.com/office/powerpoint/2010/main" val="35387842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900" b="0">
                <a:solidFill>
                  <a:schemeClr val="bg1"/>
                </a:solidFill>
                <a:effectLst/>
                <a:latin typeface="+mj-lt"/>
              </a:rPr>
              <a:t>này chúng con đang chung lời cầu nguyện cho các</a:t>
            </a:r>
            <a:br>
              <a:rPr lang="vi-VN" sz="5900" b="0">
                <a:solidFill>
                  <a:schemeClr val="bg1"/>
                </a:solidFill>
                <a:effectLst/>
                <a:latin typeface="+mj-lt"/>
              </a:rPr>
            </a:br>
            <a:r>
              <a:rPr lang="vi-VN" sz="5900" b="0">
                <a:solidFill>
                  <a:schemeClr val="bg1"/>
                </a:solidFill>
                <a:effectLst/>
                <a:latin typeface="+mj-lt"/>
              </a:rPr>
              <a:t>Giám mục, và những người tham dự Thượng Hội đồng Giám mục thế giới.</a:t>
            </a:r>
            <a:endParaRPr lang="en-US" sz="5900" b="0" dirty="0">
              <a:solidFill>
                <a:schemeClr val="bg1"/>
              </a:solidFill>
              <a:effectLst/>
              <a:latin typeface="+mj-lt"/>
            </a:endParaRPr>
          </a:p>
        </p:txBody>
      </p:sp>
    </p:spTree>
    <p:extLst>
      <p:ext uri="{BB962C8B-B14F-4D97-AF65-F5344CB8AC3E}">
        <p14:creationId xmlns:p14="http://schemas.microsoft.com/office/powerpoint/2010/main" val="1079944784"/>
      </p:ext>
    </p:extLst>
  </p:cSld>
  <p:clrMapOvr>
    <a:masterClrMapping/>
  </p:clrMapOvr>
  <p:transition spd="slow"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600" u="sng" smtClean="0">
                <a:solidFill>
                  <a:srgbClr val="FFFF00"/>
                </a:solidFill>
              </a:rPr>
              <a:t>Tk1</a:t>
            </a:r>
            <a:r>
              <a:rPr lang="en-US" sz="5600" b="0" u="sng" smtClean="0">
                <a:solidFill>
                  <a:srgbClr val="FFFF00"/>
                </a:solidFill>
                <a:effectLst/>
              </a:rPr>
              <a:t>:</a:t>
            </a:r>
            <a:r>
              <a:rPr lang="en-US" sz="5600" b="0" smtClean="0">
                <a:solidFill>
                  <a:schemeClr val="bg1"/>
                </a:solidFill>
                <a:effectLst/>
              </a:rPr>
              <a:t> </a:t>
            </a:r>
            <a:r>
              <a:rPr lang="vi-VN" sz="5600">
                <a:solidFill>
                  <a:schemeClr val="bg1"/>
                </a:solidFill>
              </a:rPr>
              <a:t>Ai yêu mến cha mẹ hơn Thầy thì chẳng xứng đáng với Thầy đâu. Ai không vác thập giá riêng mình thì cũng không xứng đáng với Thầy</a:t>
            </a:r>
            <a:r>
              <a:rPr lang="vi-VN" sz="5600">
                <a:solidFill>
                  <a:schemeClr val="bg1"/>
                </a:solidFill>
              </a:rPr>
              <a:t>. </a:t>
            </a:r>
            <a:endParaRPr lang="en-US" sz="5600" b="0">
              <a:solidFill>
                <a:schemeClr val="bg1"/>
              </a:solidFill>
              <a:effectLst/>
            </a:endParaRPr>
          </a:p>
        </p:txBody>
      </p:sp>
    </p:spTree>
    <p:extLst>
      <p:ext uri="{BB962C8B-B14F-4D97-AF65-F5344CB8AC3E}">
        <p14:creationId xmlns:p14="http://schemas.microsoft.com/office/powerpoint/2010/main" val="5203507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u="sng" smtClean="0">
                <a:solidFill>
                  <a:srgbClr val="FFFF00"/>
                </a:solidFill>
              </a:rPr>
              <a:t>**</a:t>
            </a:r>
            <a:r>
              <a:rPr lang="en-US" sz="6000" b="0" u="sng" smtClean="0">
                <a:solidFill>
                  <a:srgbClr val="FFFF00"/>
                </a:solidFill>
                <a:effectLst/>
              </a:rPr>
              <a:t>:</a:t>
            </a:r>
            <a:r>
              <a:rPr lang="en-US" sz="6000" b="0" smtClean="0">
                <a:solidFill>
                  <a:schemeClr val="bg1"/>
                </a:solidFill>
                <a:effectLst/>
              </a:rPr>
              <a:t> </a:t>
            </a:r>
            <a:r>
              <a:rPr lang="vi-VN" sz="6000">
                <a:solidFill>
                  <a:schemeClr val="bg1"/>
                </a:solidFill>
              </a:rPr>
              <a:t>Ai mong tìm sự sống cho mình thì họ sẽ bị đánh mất đi. Và ai mất mạng sống với vì Thầy họ sẽ tìm lại được sự sống.</a:t>
            </a:r>
            <a:endParaRPr lang="en-US" sz="6000" b="0">
              <a:solidFill>
                <a:schemeClr val="bg1"/>
              </a:solidFill>
              <a:effectLst/>
            </a:endParaRPr>
          </a:p>
        </p:txBody>
      </p:sp>
    </p:spTree>
    <p:extLst>
      <p:ext uri="{BB962C8B-B14F-4D97-AF65-F5344CB8AC3E}">
        <p14:creationId xmlns:p14="http://schemas.microsoft.com/office/powerpoint/2010/main" val="391818744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b="0" u="sng" smtClean="0">
                <a:solidFill>
                  <a:srgbClr val="FFFF00"/>
                </a:solidFill>
                <a:effectLst/>
              </a:rPr>
              <a:t>Đk:</a:t>
            </a:r>
            <a:r>
              <a:rPr lang="en-US" sz="4600" b="0" smtClean="0">
                <a:solidFill>
                  <a:schemeClr val="bg1"/>
                </a:solidFill>
                <a:effectLst/>
              </a:rPr>
              <a:t> </a:t>
            </a:r>
            <a:r>
              <a:rPr lang="vi-VN" sz="4600">
                <a:solidFill>
                  <a:schemeClr val="bg1"/>
                </a:solidFill>
              </a:rPr>
              <a:t>Ai đón tiếp các con chính là họ tiếp đón Thầy. Ai đón tiếp chính Thầy là tiếp đón Đấng sai Thầy. Ai cho người bé mọn này dù chỉ một bát nước lã. Thầy nói với các con rằng: người ấy không mất phần thưởng đâu.</a:t>
            </a:r>
            <a:endParaRPr lang="en-US" sz="4600" b="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b="0" u="sng" smtClean="0">
                <a:solidFill>
                  <a:srgbClr val="FFFF00"/>
                </a:solidFill>
                <a:effectLst/>
              </a:rPr>
              <a:t>Tk2:</a:t>
            </a:r>
            <a:r>
              <a:rPr lang="en-US" sz="6000" b="0" smtClean="0">
                <a:solidFill>
                  <a:schemeClr val="bg1"/>
                </a:solidFill>
                <a:effectLst/>
              </a:rPr>
              <a:t> </a:t>
            </a:r>
            <a:r>
              <a:rPr lang="vi-VN" sz="6000">
                <a:solidFill>
                  <a:schemeClr val="bg1"/>
                </a:solidFill>
              </a:rPr>
              <a:t>Cho con sống kết hiệp với Ngài là hạnh phúc Chúa luôn ở bên. Cho con biết từ bỏ chính mình để trở nên men muối cho đời.</a:t>
            </a:r>
            <a:endParaRPr lang="en-US" sz="6000" b="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700" u="sng" smtClean="0">
                <a:solidFill>
                  <a:srgbClr val="FFFF00"/>
                </a:solidFill>
              </a:rPr>
              <a:t>**</a:t>
            </a:r>
            <a:r>
              <a:rPr lang="en-US" sz="5700" b="0" u="sng" smtClean="0">
                <a:solidFill>
                  <a:srgbClr val="FFFF00"/>
                </a:solidFill>
                <a:effectLst/>
              </a:rPr>
              <a:t>:</a:t>
            </a:r>
            <a:r>
              <a:rPr lang="en-US" sz="5700" b="0" smtClean="0">
                <a:solidFill>
                  <a:schemeClr val="bg1"/>
                </a:solidFill>
                <a:effectLst/>
              </a:rPr>
              <a:t> </a:t>
            </a:r>
            <a:r>
              <a:rPr lang="vi-VN" sz="5700">
                <a:solidFill>
                  <a:schemeClr val="bg1"/>
                </a:solidFill>
              </a:rPr>
              <a:t>Đi theo Ngài là biết chấp nhận nhiều sầu đắng và những ghét ghen. Dù giông tố lòng chẳng ngại ngần đời có Ngài là trọn niềm vui.</a:t>
            </a:r>
            <a:endParaRPr lang="en-US" sz="5700" b="0">
              <a:solidFill>
                <a:schemeClr val="bg1"/>
              </a:solidFill>
              <a:effectLst/>
            </a:endParaRPr>
          </a:p>
        </p:txBody>
      </p:sp>
    </p:spTree>
    <p:extLst>
      <p:ext uri="{BB962C8B-B14F-4D97-AF65-F5344CB8AC3E}">
        <p14:creationId xmlns:p14="http://schemas.microsoft.com/office/powerpoint/2010/main" val="97671837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b="0" u="sng" smtClean="0">
                <a:solidFill>
                  <a:srgbClr val="FFFF00"/>
                </a:solidFill>
                <a:effectLst/>
              </a:rPr>
              <a:t>Đk:</a:t>
            </a:r>
            <a:r>
              <a:rPr lang="en-US" sz="4600" b="0" smtClean="0">
                <a:solidFill>
                  <a:schemeClr val="bg1"/>
                </a:solidFill>
                <a:effectLst/>
              </a:rPr>
              <a:t> </a:t>
            </a:r>
            <a:r>
              <a:rPr lang="vi-VN" sz="4600">
                <a:solidFill>
                  <a:schemeClr val="bg1"/>
                </a:solidFill>
              </a:rPr>
              <a:t>Ai đón tiếp các con chính là họ tiếp đón Thầy. Ai đón tiếp chính Thầy là tiếp đón Đấng sai Thầy. Ai cho người bé mọn này dù chỉ một bát nước lã. Thầy nói với các con rằng: người ấy không mất phần thưởng đâu.</a:t>
            </a:r>
            <a:endParaRPr lang="en-US" sz="4600" b="0">
              <a:solidFill>
                <a:schemeClr val="bg1"/>
              </a:solidFill>
              <a:effectLst/>
            </a:endParaRPr>
          </a:p>
        </p:txBody>
      </p:sp>
    </p:spTree>
    <p:extLst>
      <p:ext uri="{BB962C8B-B14F-4D97-AF65-F5344CB8AC3E}">
        <p14:creationId xmlns:p14="http://schemas.microsoft.com/office/powerpoint/2010/main" val="33448433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800" u="sng" smtClean="0">
                <a:solidFill>
                  <a:srgbClr val="FFFF00"/>
                </a:solidFill>
              </a:rPr>
              <a:t>Tk3</a:t>
            </a:r>
            <a:r>
              <a:rPr lang="en-US" sz="5800" b="0" u="sng" smtClean="0">
                <a:solidFill>
                  <a:srgbClr val="FFFF00"/>
                </a:solidFill>
                <a:effectLst/>
              </a:rPr>
              <a:t>:</a:t>
            </a:r>
            <a:r>
              <a:rPr lang="en-US" sz="5800" b="0" smtClean="0">
                <a:solidFill>
                  <a:schemeClr val="bg1"/>
                </a:solidFill>
                <a:effectLst/>
              </a:rPr>
              <a:t> </a:t>
            </a:r>
            <a:r>
              <a:rPr lang="vi-VN" sz="5800">
                <a:solidFill>
                  <a:schemeClr val="bg1"/>
                </a:solidFill>
              </a:rPr>
              <a:t>Cho con biết chấp nhận đau khổ vì thập giá dẫn lên trời cao. Đi theo Chúa là sống cửa hẹp từ khước bao vui thú gian trần.</a:t>
            </a:r>
            <a:endParaRPr lang="en-US" sz="5800" b="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500" u="sng" smtClean="0">
                <a:solidFill>
                  <a:srgbClr val="FFFF00"/>
                </a:solidFill>
              </a:rPr>
              <a:t>**</a:t>
            </a:r>
            <a:r>
              <a:rPr lang="en-US" sz="5500" b="0" u="sng" smtClean="0">
                <a:solidFill>
                  <a:srgbClr val="FFFF00"/>
                </a:solidFill>
                <a:effectLst/>
              </a:rPr>
              <a:t>:</a:t>
            </a:r>
            <a:r>
              <a:rPr lang="en-US" sz="5500" b="0" smtClean="0">
                <a:solidFill>
                  <a:schemeClr val="bg1"/>
                </a:solidFill>
                <a:effectLst/>
              </a:rPr>
              <a:t> </a:t>
            </a:r>
            <a:r>
              <a:rPr lang="vi-VN" sz="5500">
                <a:solidFill>
                  <a:schemeClr val="bg1"/>
                </a:solidFill>
              </a:rPr>
              <a:t>Chúa biết con đầy những yếu hèn mà Ngài luôn dủ thương đỡ nâng. Nhờ ơn Chúa dìu dắt cuộc đời con vững lòng một niềm cậy trông.</a:t>
            </a:r>
            <a:endParaRPr lang="en-US" sz="5500" b="0">
              <a:solidFill>
                <a:schemeClr val="bg1"/>
              </a:solidFill>
              <a:effectLst/>
            </a:endParaRPr>
          </a:p>
        </p:txBody>
      </p:sp>
    </p:spTree>
    <p:extLst>
      <p:ext uri="{BB962C8B-B14F-4D97-AF65-F5344CB8AC3E}">
        <p14:creationId xmlns:p14="http://schemas.microsoft.com/office/powerpoint/2010/main" val="97671837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b="0" u="sng" smtClean="0">
                <a:solidFill>
                  <a:srgbClr val="FFFF00"/>
                </a:solidFill>
                <a:effectLst/>
              </a:rPr>
              <a:t>Đk:</a:t>
            </a:r>
            <a:r>
              <a:rPr lang="en-US" sz="4600" b="0" smtClean="0">
                <a:solidFill>
                  <a:schemeClr val="bg1"/>
                </a:solidFill>
                <a:effectLst/>
              </a:rPr>
              <a:t> </a:t>
            </a:r>
            <a:r>
              <a:rPr lang="vi-VN" sz="4600">
                <a:solidFill>
                  <a:schemeClr val="bg1"/>
                </a:solidFill>
              </a:rPr>
              <a:t>Ai đón tiếp các con chính là họ tiếp đón Thầy. Ai đón tiếp chính Thầy là tiếp đón Đấng sai Thầy. Ai cho người bé mọn này dù chỉ một bát nước lã. Thầy nói với các con rằng: người ấy không mất phần thưởng đâu.</a:t>
            </a:r>
            <a:endParaRPr lang="en-US" sz="4600" b="0">
              <a:solidFill>
                <a:schemeClr val="bg1"/>
              </a:solidFill>
              <a:effectLst/>
            </a:endParaRPr>
          </a:p>
        </p:txBody>
      </p:sp>
    </p:spTree>
    <p:extLst>
      <p:ext uri="{BB962C8B-B14F-4D97-AF65-F5344CB8AC3E}">
        <p14:creationId xmlns:p14="http://schemas.microsoft.com/office/powerpoint/2010/main" val="33448433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800" b="0">
                <a:solidFill>
                  <a:schemeClr val="bg1"/>
                </a:solidFill>
                <a:effectLst/>
                <a:latin typeface="+mj-lt"/>
                <a:cs typeface="Times New Roman" pitchFamily="18" charset="0"/>
              </a:rPr>
              <a:t>Xin Chúa làm nên cuộc Hiện Xuống mới trong đời sống Hội</a:t>
            </a:r>
            <a:br>
              <a:rPr lang="vi-VN" sz="4800" b="0">
                <a:solidFill>
                  <a:schemeClr val="bg1"/>
                </a:solidFill>
                <a:effectLst/>
                <a:latin typeface="+mj-lt"/>
                <a:cs typeface="Times New Roman" pitchFamily="18" charset="0"/>
              </a:rPr>
            </a:br>
            <a:r>
              <a:rPr lang="vi-VN" sz="4800" b="0">
                <a:solidFill>
                  <a:schemeClr val="bg1"/>
                </a:solidFill>
                <a:effectLst/>
                <a:latin typeface="+mj-lt"/>
                <a:cs typeface="Times New Roman" pitchFamily="18" charset="0"/>
              </a:rPr>
              <a:t>Thánh, xin tuôn tràn trên các Mục tử ơn khôn ngoan và thông hiểu, gìn giữ các ngài luôn hiệp thông với nhau trong Chúa,</a:t>
            </a:r>
            <a:endParaRPr lang="en-US" sz="4800" b="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122863253"/>
      </p:ext>
    </p:extLst>
  </p:cSld>
  <p:clrMapOvr>
    <a:masterClrMapping/>
  </p:clrMapOvr>
  <p:transition spd="slow" advClick="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62986186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7150"/>
            <a:ext cx="9144000" cy="4400550"/>
          </a:xfrm>
        </p:spPr>
        <p:txBody>
          <a:bodyPr>
            <a:normAutofit/>
          </a:bodyPr>
          <a:lstStyle/>
          <a:p>
            <a:r>
              <a:rPr lang="en-US" sz="8000" b="0" smtClean="0">
                <a:solidFill>
                  <a:srgbClr val="FFFF00"/>
                </a:solidFill>
                <a:effectLst/>
              </a:rPr>
              <a:t>Ca Kết Lễ</a:t>
            </a:r>
            <a:br>
              <a:rPr lang="en-US" sz="8000" b="0" smtClean="0">
                <a:solidFill>
                  <a:srgbClr val="FFFF00"/>
                </a:solidFill>
                <a:effectLst/>
              </a:rPr>
            </a:br>
            <a:r>
              <a:rPr lang="en-US" sz="5400" b="0" smtClean="0">
                <a:solidFill>
                  <a:srgbClr val="FFFF00"/>
                </a:solidFill>
                <a:effectLst/>
              </a:rPr>
              <a:t>Chút Tình Con Thơ</a:t>
            </a:r>
            <a:br>
              <a:rPr lang="en-US" sz="5400" b="0" smtClean="0">
                <a:solidFill>
                  <a:srgbClr val="FFFF00"/>
                </a:solidFill>
                <a:effectLst/>
              </a:rPr>
            </a:br>
            <a:r>
              <a:rPr lang="en-US" sz="5400" b="0" i="1" smtClean="0">
                <a:solidFill>
                  <a:schemeClr val="bg1"/>
                </a:solidFill>
                <a:effectLst/>
              </a:rPr>
              <a:t>Nguyễn Duy</a:t>
            </a:r>
            <a:endParaRPr lang="en-US" sz="6000" b="0" i="1">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smtClean="0">
                <a:solidFill>
                  <a:srgbClr val="FFFF00"/>
                </a:solidFill>
              </a:rPr>
              <a:t>T</a:t>
            </a:r>
            <a:r>
              <a:rPr lang="en-US" sz="5400" b="0" u="sng" smtClean="0">
                <a:solidFill>
                  <a:srgbClr val="FFFF00"/>
                </a:solidFill>
                <a:effectLst/>
              </a:rPr>
              <a:t>k1:</a:t>
            </a:r>
            <a:r>
              <a:rPr lang="en-US" sz="5400" b="0" smtClean="0">
                <a:solidFill>
                  <a:schemeClr val="bg1"/>
                </a:solidFill>
                <a:effectLst/>
              </a:rPr>
              <a:t> </a:t>
            </a:r>
            <a:r>
              <a:rPr lang="vi-VN" sz="5400">
                <a:solidFill>
                  <a:schemeClr val="bg1"/>
                </a:solidFill>
              </a:rPr>
              <a:t>Mẹ ơi! Trên trần gian con chưa thấy ai đến nhờ Mẹ mà Mẹ không thương giúp. Mẹ ơi! Con biết rằng tình Mẹ rất bao la, luôn dõi nhìn từng nhịp bước con thơ.</a:t>
            </a:r>
            <a:endParaRPr lang="en-US" sz="5400" b="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smtClean="0">
                <a:solidFill>
                  <a:srgbClr val="FFFF00"/>
                </a:solidFill>
              </a:rPr>
              <a:t>Đk</a:t>
            </a:r>
            <a:r>
              <a:rPr lang="en-US" sz="5400" b="0" u="sng" smtClean="0">
                <a:solidFill>
                  <a:srgbClr val="FFFF00"/>
                </a:solidFill>
                <a:effectLst/>
              </a:rPr>
              <a:t>:</a:t>
            </a:r>
            <a:r>
              <a:rPr lang="en-US" sz="5400" b="0" smtClean="0">
                <a:solidFill>
                  <a:schemeClr val="bg1"/>
                </a:solidFill>
                <a:effectLst/>
              </a:rPr>
              <a:t> </a:t>
            </a:r>
            <a:r>
              <a:rPr lang="vi-VN" sz="5400">
                <a:solidFill>
                  <a:schemeClr val="bg1"/>
                </a:solidFill>
              </a:rPr>
              <a:t>Mẹ nguồn cậy trông cho người thất vọng. Mẹ là niềm tin cho người lữ thứ. Mẹ là niềm vui cho người buồn đau, Mẹ là nghỉ ngơi cho người đơn côi.</a:t>
            </a:r>
            <a:endParaRPr lang="en-US" sz="5400" b="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6298618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638</TotalTime>
  <Words>2109</Words>
  <Application>Microsoft Office PowerPoint</Application>
  <PresentationFormat>On-screen Show (16:9)</PresentationFormat>
  <Paragraphs>125</Paragraphs>
  <Slides>94</Slides>
  <Notes>0</Notes>
  <HiddenSlides>0</HiddenSlides>
  <MMClips>0</MMClips>
  <ScaleCrop>false</ScaleCrop>
  <HeadingPairs>
    <vt:vector size="4" baseType="variant">
      <vt:variant>
        <vt:lpstr>Theme</vt:lpstr>
      </vt:variant>
      <vt:variant>
        <vt:i4>17</vt:i4>
      </vt:variant>
      <vt:variant>
        <vt:lpstr>Slide Titles</vt:lpstr>
      </vt:variant>
      <vt:variant>
        <vt:i4>94</vt:i4>
      </vt:variant>
    </vt:vector>
  </HeadingPairs>
  <TitlesOfParts>
    <vt:vector size="111" baseType="lpstr">
      <vt:lpstr>Office Theme</vt:lpstr>
      <vt:lpstr>12_Office Theme</vt:lpstr>
      <vt:lpstr>36_Default Design</vt:lpstr>
      <vt:lpstr>10_Office Theme</vt:lpstr>
      <vt:lpstr>37_Default Design</vt:lpstr>
      <vt:lpstr>1_Office Theme</vt:lpstr>
      <vt:lpstr>3_Office Theme</vt:lpstr>
      <vt:lpstr>4_Office Theme</vt:lpstr>
      <vt:lpstr>5_Office Theme</vt:lpstr>
      <vt:lpstr>Default Design</vt:lpstr>
      <vt:lpstr>7_Office Theme</vt:lpstr>
      <vt:lpstr>9_Office Theme</vt:lpstr>
      <vt:lpstr>8_Office Theme</vt:lpstr>
      <vt:lpstr>11_Office Theme</vt:lpstr>
      <vt:lpstr>2_Office Theme</vt:lpstr>
      <vt:lpstr>13_Office Theme</vt:lpstr>
      <vt:lpstr>14_Office Theme</vt:lpstr>
      <vt:lpstr>PowerPoint Presentation</vt:lpstr>
      <vt:lpstr>TẬP HÁT CỘNG ĐOÀN</vt:lpstr>
      <vt:lpstr>Đk: Con sẽ ca tụng tình thương của Chúa đến muôn đời.</vt:lpstr>
      <vt:lpstr>Tk1: Tình thương Chúa muôn đời con luôn ca tụng. Vạn kiếp miệng con sẽ cao rao lòng thành tín của Ngài. Vì Chúa phán: Tình thương đó xây dựng đến thiên thu. Đức tín thành của Chúa thiết lập trên cung trời.</vt:lpstr>
      <vt:lpstr>Anh em là giống nòi được tuyển chọn, là hoàng tộc chuyên lo tế tự, là Dân thánh, để loan truyền những kỳ công của Thiên Chúa, Đấng đã gọi anh em ra khỏi miền u tối, vào nơi đầy ánh sáng huyền diệu của Ngài.</vt:lpstr>
      <vt:lpstr>PowerPoint Presentation</vt:lpstr>
      <vt:lpstr>Lạy Chúa Thánh Thần là Ánh sáng Chân lý vẹn toàn, Chúa ban những ân huệ thích hợp cho từng thời đại, và dùng nhiều cách thế kỳ diệu để hướng dẫn Hội Thánh,</vt:lpstr>
      <vt:lpstr>này chúng con đang chung lời cầu nguyện cho các Giám mục, và những người tham dự Thượng Hội đồng Giám mục thế giới.</vt:lpstr>
      <vt:lpstr>Xin Chúa làm nên cuộc Hiện Xuống mới trong đời sống Hội Thánh, xin tuôn tràn trên các Mục tử ơn khôn ngoan và thông hiểu, gìn giữ các ngài luôn hiệp thông với nhau trong Chúa,</vt:lpstr>
      <vt:lpstr>để các ngài cùng nhau tìm hiểu những điều đẹp ý Chúa, và hướng dẫn đoàn Dân Chúa thực thi những điều Chúa truyền dạy.</vt:lpstr>
      <vt:lpstr>Các giáo phận Việt Nam chúng con,  luôn muốn cùng chung nhịp bước với Hội Thánh hoàn vũ, xin cho chúng con biết đồng cảm với nỗi thao thức của các Mục tử trên toàn thế giới, ngày càng ý thức hơn về tình hiệp thông,</vt:lpstr>
      <vt:lpstr>thái độ tham gia và lòng nhiệt thành trong sứ vụ của Hội Thánh, Nhờ lời chuyển cầu của Đức Trinh Nữ Maria, Nữ Vương các Tông đồ và là Mẹ của Hội Thánh,</vt:lpstr>
      <vt:lpstr>Chúng con dâng lời khẩn cầu lên Chúa, là đấng hoạt động mọi nơi mọi thời, trong sự hiệp thông với Chúa Cha và Chúa Con, luôn mãi mãi đến muôn đời. Amen.</vt:lpstr>
      <vt:lpstr>PowerPoint Presentation</vt:lpstr>
      <vt:lpstr>Ca Nhập Lễ Ai Đón Tiếp Nguyễn Văn Hòa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PowerPoint Presentation</vt:lpstr>
      <vt:lpstr> </vt:lpstr>
      <vt:lpstr> </vt:lpstr>
      <vt:lpstr> </vt:lpstr>
      <vt:lpstr> </vt:lpstr>
      <vt:lpstr> </vt:lpstr>
      <vt:lpstr> </vt:lpstr>
      <vt:lpstr> </vt:lpstr>
      <vt:lpstr> </vt:lpstr>
      <vt:lpstr>PowerPoint Presentation</vt:lpstr>
      <vt:lpstr>PowerPoint Presentation</vt:lpstr>
      <vt:lpstr>Thánh Vịnh 88 Chúa Nhật XIII Thường Niên Năm A Lm Kim Long 04 Câu</vt:lpstr>
      <vt:lpstr>Đk: Con sẽ ca tụng tình thương của Chúa đến muôn đời.</vt:lpstr>
      <vt:lpstr>Tk1: Tình thương Chúa muôn đời con luôn ca tụng. Vạn kiếp miệng con sẽ cao rao lòng thành tín của Ngài. Vì Chúa phán: Tình thương đó xây dựng đến thiên thu. Đức tín thành của Chúa thiết lập trên cung trời.</vt:lpstr>
      <vt:lpstr>Đk: Con sẽ ca tụng tình thương của Chúa đến muôn đời.</vt:lpstr>
      <vt:lpstr>Tk2: Lập giao ước với người Ta đây tuyển chọn. Thề hứa cùng Đa-vít tôi trung rằng: dòng dõi của ngươi bền vững mãi vì Ta muốn xây dựng đến thiên thu, muốn thiết lập củng cố ngai vàng ngươi muôn đời.</vt:lpstr>
      <vt:lpstr>Đk: Con sẽ ca tụng tình thương của Chúa đến muôn đời.</vt:lpstr>
      <vt:lpstr>Tk3: Thật vinh phúc, dân nào tung hô ca ngợi. Lạy Chúa Ngài soi ánh Tôn Nhan để họ tiến đều lên. Nhờ biết rõ được Danh Chúa, suốt ngày sẽ hân hoan. Bởi vì Ngài công chính, khiến họ hiên ngang hoài.</vt:lpstr>
      <vt:lpstr>Đk: Con sẽ ca tụng tình thương của Chúa đến muôn đời.</vt:lpstr>
      <vt:lpstr>Tk4: Người thưa Chúa: thân phụ con nay là Ngài, là Chúa mà con kính tin luôn, là núi đá độ trì. Và Chúa phán: Này Ta sẽ thương người đến muôn năm. Sẽ giữ hoài giao ước với ngươi luôn khôn rời.</vt:lpstr>
      <vt:lpstr>Đk: Con sẽ ca tụng tình thương của Chúa đến muôn đời.</vt:lpstr>
      <vt:lpstr>PowerPoint Presentation</vt:lpstr>
      <vt:lpstr>Anh em là giống nòi được tuyển chọn, là hoàng tộc chuyên lo tế tự, là Dân thánh, để loan truyền những kỳ công của Thiên Chúa, Đấng đã gọi anh em ra khỏi miền u tối, vào nơi đầy ánh sáng huyền diệu của Ngài.</vt:lpstr>
      <vt:lpstr>PowerPoint Presentation</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Tk1: Dâng lên Ngài của lễ đời con thuộc về Chúa trót cuộc đời. Lời đoan hứa mãi luôn vuông tròn. Dâng lên Ngài của lễ đời con. Biết dâng gì cho đẹp hơn. Kính dâng Ngài tình yêu sắt son. . </vt:lpstr>
      <vt:lpstr>Đk: Trong chân tình và trong yêu mến. Kính dâng Ngài trọn cuộc sống con để trung thành một đời chứng nhân.</vt:lpstr>
      <vt:lpstr>Tk2: Dâng lên Ngài của lễ đầu tiên từ bàn tay ngát hương trời. Nguyện xin Chúa đoái thương nhậm lời. Dâng lên Ngài của lễ đầu tiên với ước nguyện cho ngày mai. Ánh Tin Mừng tỏa lan khắp nơi.</vt:lpstr>
      <vt:lpstr>Đk: Lòng thành kính và trong yêu mến. Kính dâng Ngài trọn cuộc sống con để trung thành một đời chứng nhân.</vt:lpstr>
      <vt:lpstr>PowerPoint Presentation</vt:lpstr>
      <vt:lpstr>PowerPoint Presentation</vt:lpstr>
      <vt:lpstr>Ca Nguyện Hiệp Lễ Theo Chúa  Là Nguồn Hạnh Phúc Huỳnh Minh Kỳ - Đinh Công Huỳnh</vt:lpstr>
      <vt:lpstr>Tk1: Ai yêu mến cha mẹ hơn Thầy thì chẳng xứng đáng với Thầy đâu. Ai không vác thập giá riêng mình thì cũng không xứng đáng với Thầy. </vt:lpstr>
      <vt:lpstr>**: Ai mong tìm sự sống cho mình thì họ sẽ bị đánh mất đi. Và ai mất mạng sống với vì Thầy họ sẽ tìm lại được sự sống.</vt:lpstr>
      <vt:lpstr>Đk: Ai đón tiếp các con chính là họ tiếp đón Thầy. Ai đón tiếp chính Thầy là tiếp đón Đấng sai Thầy. Ai cho người bé mọn này dù chỉ một bát nước lã. Thầy nói với các con rằng: người ấy không mất phần thưởng đâu.</vt:lpstr>
      <vt:lpstr>Tk2: Cho con sống kết hiệp với Ngài là hạnh phúc Chúa luôn ở bên. Cho con biết từ bỏ chính mình để trở nên men muối cho đời.</vt:lpstr>
      <vt:lpstr>**: Đi theo Ngài là biết chấp nhận nhiều sầu đắng và những ghét ghen. Dù giông tố lòng chẳng ngại ngần đời có Ngài là trọn niềm vui.</vt:lpstr>
      <vt:lpstr>Đk: Ai đón tiếp các con chính là họ tiếp đón Thầy. Ai đón tiếp chính Thầy là tiếp đón Đấng sai Thầy. Ai cho người bé mọn này dù chỉ một bát nước lã. Thầy nói với các con rằng: người ấy không mất phần thưởng đâu.</vt:lpstr>
      <vt:lpstr>Tk3: Cho con biết chấp nhận đau khổ vì thập giá dẫn lên trời cao. Đi theo Chúa là sống cửa hẹp từ khước bao vui thú gian trần.</vt:lpstr>
      <vt:lpstr>**: Chúa biết con đầy những yếu hèn mà Ngài luôn dủ thương đỡ nâng. Nhờ ơn Chúa dìu dắt cuộc đời con vững lòng một niềm cậy trông.</vt:lpstr>
      <vt:lpstr>Đk: Ai đón tiếp các con chính là họ tiếp đón Thầy. Ai đón tiếp chính Thầy là tiếp đón Đấng sai Thầy. Ai cho người bé mọn này dù chỉ một bát nước lã. Thầy nói với các con rằng: người ấy không mất phần thưởng đâu.</vt:lpstr>
      <vt:lpstr>PowerPoint Presentation</vt:lpstr>
      <vt:lpstr>PowerPoint Presentation</vt:lpstr>
      <vt:lpstr>Ca Kết Lễ Chút Tình Con Thơ Nguyễn Duy</vt:lpstr>
      <vt:lpstr>Tk1: Mẹ ơi! Trên trần gian con chưa thấy ai đến nhờ Mẹ mà Mẹ không thương giúp. Mẹ ơi! Con biết rằng tình Mẹ rất bao la, luôn dõi nhìn từng nhịp bước con thơ.</vt:lpstr>
      <vt:lpstr>Đk: Mẹ nguồn cậy trông cho người thất vọng. Mẹ là niềm tin cho người lữ thứ. Mẹ là niềm vui cho người buồn đau, Mẹ là nghỉ ngơi cho người đơn côi.</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 Nhập Lễ Từ Hừng Sáng Lm. Kim Long</dc:title>
  <dc:creator>Hung Nam</dc:creator>
  <cp:lastModifiedBy>Hung Nam</cp:lastModifiedBy>
  <cp:revision>25</cp:revision>
  <dcterms:created xsi:type="dcterms:W3CDTF">2023-05-21T07:25:42Z</dcterms:created>
  <dcterms:modified xsi:type="dcterms:W3CDTF">2023-06-05T12:43:14Z</dcterms:modified>
</cp:coreProperties>
</file>