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24" r:id="rId6"/>
    <p:sldMasterId id="2147483736" r:id="rId7"/>
    <p:sldMasterId id="2147483748" r:id="rId8"/>
    <p:sldMasterId id="2147483784" r:id="rId9"/>
    <p:sldMasterId id="2147483868" r:id="rId10"/>
    <p:sldMasterId id="2147483928" r:id="rId11"/>
    <p:sldMasterId id="2147483952" r:id="rId12"/>
  </p:sldMasterIdLst>
  <p:sldIdLst>
    <p:sldId id="507" r:id="rId13"/>
    <p:sldId id="376" r:id="rId14"/>
    <p:sldId id="543" r:id="rId15"/>
    <p:sldId id="544" r:id="rId16"/>
    <p:sldId id="545" r:id="rId17"/>
    <p:sldId id="367" r:id="rId18"/>
    <p:sldId id="368" r:id="rId19"/>
    <p:sldId id="369" r:id="rId20"/>
    <p:sldId id="370" r:id="rId21"/>
    <p:sldId id="371" r:id="rId22"/>
    <p:sldId id="372" r:id="rId23"/>
    <p:sldId id="373" r:id="rId24"/>
    <p:sldId id="374" r:id="rId25"/>
    <p:sldId id="530" r:id="rId26"/>
    <p:sldId id="256" r:id="rId27"/>
    <p:sldId id="444" r:id="rId28"/>
    <p:sldId id="480" r:id="rId29"/>
    <p:sldId id="446" r:id="rId30"/>
    <p:sldId id="481" r:id="rId31"/>
    <p:sldId id="479" r:id="rId32"/>
    <p:sldId id="482" r:id="rId33"/>
    <p:sldId id="552" r:id="rId34"/>
    <p:sldId id="384" r:id="rId35"/>
    <p:sldId id="385" r:id="rId36"/>
    <p:sldId id="386" r:id="rId37"/>
    <p:sldId id="387" r:id="rId38"/>
    <p:sldId id="388" r:id="rId39"/>
    <p:sldId id="389" r:id="rId40"/>
    <p:sldId id="390" r:id="rId41"/>
    <p:sldId id="391" r:id="rId42"/>
    <p:sldId id="551" r:id="rId43"/>
    <p:sldId id="392" r:id="rId44"/>
    <p:sldId id="393" r:id="rId45"/>
    <p:sldId id="394" r:id="rId46"/>
    <p:sldId id="395" r:id="rId47"/>
    <p:sldId id="396" r:id="rId48"/>
    <p:sldId id="397" r:id="rId49"/>
    <p:sldId id="398" r:id="rId50"/>
    <p:sldId id="399" r:id="rId51"/>
    <p:sldId id="504" r:id="rId52"/>
    <p:sldId id="415" r:id="rId53"/>
    <p:sldId id="536" r:id="rId54"/>
    <p:sldId id="537" r:id="rId55"/>
    <p:sldId id="538" r:id="rId56"/>
    <p:sldId id="539" r:id="rId57"/>
    <p:sldId id="540" r:id="rId58"/>
    <p:sldId id="541" r:id="rId59"/>
    <p:sldId id="417" r:id="rId60"/>
    <p:sldId id="542" r:id="rId61"/>
    <p:sldId id="532" r:id="rId62"/>
    <p:sldId id="549" r:id="rId63"/>
    <p:sldId id="400" r:id="rId64"/>
    <p:sldId id="401" r:id="rId65"/>
    <p:sldId id="402" r:id="rId66"/>
    <p:sldId id="403" r:id="rId67"/>
    <p:sldId id="404" r:id="rId68"/>
    <p:sldId id="405" r:id="rId69"/>
    <p:sldId id="406" r:id="rId70"/>
    <p:sldId id="407" r:id="rId71"/>
    <p:sldId id="408" r:id="rId72"/>
    <p:sldId id="409" r:id="rId73"/>
    <p:sldId id="410" r:id="rId74"/>
    <p:sldId id="411" r:id="rId75"/>
    <p:sldId id="412" r:id="rId76"/>
    <p:sldId id="550" r:id="rId77"/>
    <p:sldId id="414" r:id="rId78"/>
    <p:sldId id="271" r:id="rId79"/>
    <p:sldId id="272" r:id="rId80"/>
    <p:sldId id="273" r:id="rId81"/>
    <p:sldId id="523" r:id="rId82"/>
    <p:sldId id="522" r:id="rId83"/>
    <p:sldId id="524" r:id="rId84"/>
    <p:sldId id="546" r:id="rId85"/>
    <p:sldId id="547" r:id="rId86"/>
    <p:sldId id="276" r:id="rId87"/>
    <p:sldId id="503" r:id="rId88"/>
    <p:sldId id="277" r:id="rId89"/>
    <p:sldId id="278" r:id="rId90"/>
    <p:sldId id="279" r:id="rId91"/>
    <p:sldId id="290" r:id="rId92"/>
    <p:sldId id="466" r:id="rId93"/>
    <p:sldId id="291" r:id="rId94"/>
    <p:sldId id="467" r:id="rId95"/>
    <p:sldId id="292" r:id="rId96"/>
    <p:sldId id="548" r:id="rId97"/>
    <p:sldId id="502" r:id="rId98"/>
    <p:sldId id="294" r:id="rId99"/>
    <p:sldId id="295" r:id="rId100"/>
    <p:sldId id="500" r:id="rId101"/>
    <p:sldId id="527" r:id="rId102"/>
    <p:sldId id="535" r:id="rId10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07" Type="http://schemas.openxmlformats.org/officeDocument/2006/relationships/tableStyles" Target="tableStyles.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102" Type="http://schemas.openxmlformats.org/officeDocument/2006/relationships/slide" Target="slides/slide90.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slide" Target="slides/slide83.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103" Type="http://schemas.openxmlformats.org/officeDocument/2006/relationships/slide" Target="slides/slide9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2701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021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69479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857918"/>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86929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01683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6/19/2023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40508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6/19/2023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761579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6/19/2023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668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6/19/2023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01179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6/19/2023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15101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6/19/2023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05323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57707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187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t>6/19/2023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t>6/19/2023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t>6/19/2023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6/19/2023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39339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5899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8459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6/19/2023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8770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6/19/2023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7685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6/19/2023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6681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6/19/2023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8285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6/19/2023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7406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6/19/2023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4854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005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7724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19/06/2023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52764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19/06/2023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85282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19/06/2023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96096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19/06/2023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8271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19/06/2023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20367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19/06/2023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97952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19/06/2023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34773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19/06/2023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35342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19/06/2023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536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19/06/2023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0817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19/06/2023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41413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315022"/>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394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853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1399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41445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485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4252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892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4.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6/19/2023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07759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768010"/>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63249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19/06/2023</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57917992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4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77"/>
            <a:ext cx="9144000" cy="5132745"/>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15946826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smtClean="0">
                <a:solidFill>
                  <a:srgbClr val="FFFF00"/>
                </a:solidFill>
                <a:effectLst/>
              </a:rPr>
              <a:t>Ca Nhập Lễ</a:t>
            </a:r>
            <a:br>
              <a:rPr lang="en-US" sz="6000" b="0" smtClean="0">
                <a:solidFill>
                  <a:srgbClr val="FFFF00"/>
                </a:solidFill>
                <a:effectLst/>
              </a:rPr>
            </a:br>
            <a:r>
              <a:rPr lang="en-US" sz="6000" smtClean="0">
                <a:solidFill>
                  <a:srgbClr val="FFFF00"/>
                </a:solidFill>
              </a:rPr>
              <a:t>Đi Về Nhà Cha</a:t>
            </a:r>
            <a:br>
              <a:rPr lang="en-US" sz="6000" smtClean="0">
                <a:solidFill>
                  <a:srgbClr val="FFFF00"/>
                </a:solidFill>
              </a:rPr>
            </a:br>
            <a:r>
              <a:rPr lang="en-US" sz="6000" i="1" smtClean="0">
                <a:solidFill>
                  <a:schemeClr val="bg1"/>
                </a:solidFill>
              </a:rPr>
              <a:t>Thái Nguyên</a:t>
            </a:r>
            <a:endParaRPr lang="en-US" sz="6000" b="0" i="1">
              <a:solidFill>
                <a:schemeClr val="bg1"/>
              </a:solidFill>
              <a:effectLst/>
            </a:endParaRPr>
          </a:p>
        </p:txBody>
      </p:sp>
    </p:spTree>
    <p:extLst>
      <p:ext uri="{BB962C8B-B14F-4D97-AF65-F5344CB8AC3E}">
        <p14:creationId xmlns:p14="http://schemas.microsoft.com/office/powerpoint/2010/main" val="460824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400" b="0" u="sng" smtClean="0">
                <a:solidFill>
                  <a:srgbClr val="FFFF00"/>
                </a:solidFill>
                <a:effectLst/>
                <a:latin typeface="+mj-lt"/>
              </a:rPr>
              <a:t>Tk</a:t>
            </a:r>
            <a:r>
              <a:rPr lang="vi-VN" sz="4400" b="0" u="sng" smtClean="0">
                <a:solidFill>
                  <a:srgbClr val="FFFF00"/>
                </a:solidFill>
                <a:effectLst/>
                <a:latin typeface="+mj-lt"/>
              </a:rPr>
              <a:t>1.</a:t>
            </a:r>
            <a:r>
              <a:rPr lang="vi-VN" sz="4400" b="0" smtClean="0">
                <a:solidFill>
                  <a:schemeClr val="bg1"/>
                </a:solidFill>
                <a:effectLst/>
                <a:latin typeface="+mj-lt"/>
              </a:rPr>
              <a:t> </a:t>
            </a:r>
            <a:r>
              <a:rPr lang="vi-VN" sz="4400">
                <a:solidFill>
                  <a:schemeClr val="bg1"/>
                </a:solidFill>
                <a:latin typeface="+mj-lt"/>
              </a:rPr>
              <a:t>Đoàn con bao hân hoan bước về nhà Cha trong tình yêu mến. Nguyện dâng lên muôn câu ca cảm tạ tình Chúa thiết tha. Lòng Chúa ôi tình thương chất chứa, lòng con ngập tràn bao say sưa. Tình Chúa dâng tràn bao sức sống. Tình mến con còn mãi khát mong.</a:t>
            </a:r>
            <a:endParaRPr lang="vi-VN" sz="4400" b="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8261148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smtClean="0">
                <a:solidFill>
                  <a:srgbClr val="FFFF00"/>
                </a:solidFill>
                <a:effectLst/>
                <a:latin typeface="+mj-lt"/>
              </a:rPr>
              <a:t>ĐK:</a:t>
            </a:r>
            <a:r>
              <a:rPr lang="vi-VN" sz="6000" b="0" smtClean="0">
                <a:solidFill>
                  <a:schemeClr val="bg1"/>
                </a:solidFill>
                <a:effectLst/>
                <a:latin typeface="+mj-lt"/>
              </a:rPr>
              <a:t> </a:t>
            </a:r>
            <a:r>
              <a:rPr lang="vi-VN" sz="6000">
                <a:solidFill>
                  <a:schemeClr val="bg1"/>
                </a:solidFill>
                <a:latin typeface="+mj-lt"/>
              </a:rPr>
              <a:t>Lạy Chúa qua bao thế hệ, tình thương Chúa luôn tràn trề. Ngài là nơi con náu nương, sống trong tình Chúa thương muôn đời.</a:t>
            </a:r>
            <a:endParaRPr lang="vi-VN" sz="6000" b="0">
              <a:solidFill>
                <a:schemeClr val="bg1"/>
              </a:solidFill>
              <a:effectLst/>
              <a:latin typeface="+mj-lt"/>
            </a:endParaRPr>
          </a:p>
        </p:txBody>
      </p:sp>
    </p:spTree>
    <p:extLst>
      <p:ext uri="{BB962C8B-B14F-4D97-AF65-F5344CB8AC3E}">
        <p14:creationId xmlns:p14="http://schemas.microsoft.com/office/powerpoint/2010/main" val="113932578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500" u="sng" smtClean="0">
                <a:solidFill>
                  <a:srgbClr val="FFFF00"/>
                </a:solidFill>
                <a:latin typeface="+mj-lt"/>
              </a:rPr>
              <a:t>Tk</a:t>
            </a:r>
            <a:r>
              <a:rPr lang="en-US" sz="4500" b="0" u="sng" smtClean="0">
                <a:solidFill>
                  <a:srgbClr val="FFFF00"/>
                </a:solidFill>
                <a:effectLst/>
                <a:latin typeface="+mj-lt"/>
              </a:rPr>
              <a:t>2</a:t>
            </a:r>
            <a:r>
              <a:rPr lang="vi-VN" sz="4500" b="0" u="sng" smtClean="0">
                <a:solidFill>
                  <a:srgbClr val="FFFF00"/>
                </a:solidFill>
                <a:effectLst/>
                <a:latin typeface="+mj-lt"/>
              </a:rPr>
              <a:t>.</a:t>
            </a:r>
            <a:r>
              <a:rPr lang="vi-VN" sz="4500" b="0">
                <a:solidFill>
                  <a:schemeClr val="bg1"/>
                </a:solidFill>
                <a:effectLst/>
                <a:latin typeface="+mj-lt"/>
              </a:rPr>
              <a:t> </a:t>
            </a:r>
            <a:r>
              <a:rPr lang="vi-VN" sz="4500">
                <a:solidFill>
                  <a:schemeClr val="bg1"/>
                </a:solidFill>
                <a:latin typeface="+mj-lt"/>
              </a:rPr>
              <a:t>Về nhà Cha hôm nay trong tình vui say của đoàn dân thánh. Đời tin yêu dâng cao dâng tuôn tràn tình thần mến trao. Nguyện Chúa chính nguồn ơn cứu thoát, mở lôi soi đường đời tân toan, nhiều kẻ lưu lạc ở dưới thế, dìu bước xa rời khỏi bến mê.</a:t>
            </a:r>
            <a:endParaRPr lang="vi-VN" sz="4500">
              <a:solidFill>
                <a:schemeClr val="bg1"/>
              </a:solidFill>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08139226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smtClean="0">
                <a:solidFill>
                  <a:srgbClr val="FFFF00"/>
                </a:solidFill>
                <a:effectLst/>
                <a:latin typeface="+mj-lt"/>
              </a:rPr>
              <a:t>ĐK:</a:t>
            </a:r>
            <a:r>
              <a:rPr lang="vi-VN" sz="6000" b="0" smtClean="0">
                <a:solidFill>
                  <a:schemeClr val="bg1"/>
                </a:solidFill>
                <a:effectLst/>
                <a:latin typeface="+mj-lt"/>
              </a:rPr>
              <a:t> </a:t>
            </a:r>
            <a:r>
              <a:rPr lang="vi-VN" sz="6000">
                <a:solidFill>
                  <a:schemeClr val="bg1"/>
                </a:solidFill>
                <a:latin typeface="+mj-lt"/>
              </a:rPr>
              <a:t>Lạy Chúa qua bao thế hệ, tình thương Chúa luôn tràn trề. Ngài là nơi con náu nương, sống trong tình Chúa thương muôn đời.</a:t>
            </a:r>
            <a:endParaRPr lang="vi-VN" sz="6000" b="0">
              <a:solidFill>
                <a:schemeClr val="bg1"/>
              </a:solidFill>
              <a:effectLst/>
              <a:latin typeface="+mj-lt"/>
            </a:endParaRPr>
          </a:p>
        </p:txBody>
      </p:sp>
    </p:spTree>
    <p:extLst>
      <p:ext uri="{BB962C8B-B14F-4D97-AF65-F5344CB8AC3E}">
        <p14:creationId xmlns:p14="http://schemas.microsoft.com/office/powerpoint/2010/main" val="113932578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smtClean="0">
                <a:solidFill>
                  <a:srgbClr val="FFFF00"/>
                </a:solidFill>
                <a:effectLst/>
              </a:rPr>
              <a:t>TẬP HÁT CỘNG ĐOÀN</a:t>
            </a:r>
            <a:endParaRPr lang="en-US" sz="6000" b="0">
              <a:solidFill>
                <a:srgbClr val="FFFF00"/>
              </a:solidFill>
              <a:effectLst/>
            </a:endParaRP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400" u="sng" smtClean="0">
                <a:solidFill>
                  <a:srgbClr val="FFFF00"/>
                </a:solidFill>
                <a:latin typeface="+mj-lt"/>
              </a:rPr>
              <a:t>Tk</a:t>
            </a:r>
            <a:r>
              <a:rPr lang="en-US" sz="4400" u="sng">
                <a:solidFill>
                  <a:srgbClr val="FFFF00"/>
                </a:solidFill>
                <a:latin typeface="+mj-lt"/>
              </a:rPr>
              <a:t>3</a:t>
            </a:r>
            <a:r>
              <a:rPr lang="vi-VN" sz="4400" b="0" u="sng" smtClean="0">
                <a:solidFill>
                  <a:srgbClr val="FFFF00"/>
                </a:solidFill>
                <a:effectLst/>
                <a:latin typeface="+mj-lt"/>
              </a:rPr>
              <a:t>.</a:t>
            </a:r>
            <a:r>
              <a:rPr lang="vi-VN" sz="4400" b="0" smtClean="0">
                <a:solidFill>
                  <a:schemeClr val="bg1"/>
                </a:solidFill>
                <a:effectLst/>
                <a:latin typeface="+mj-lt"/>
              </a:rPr>
              <a:t> </a:t>
            </a:r>
            <a:r>
              <a:rPr lang="vi-VN" sz="4400">
                <a:solidFill>
                  <a:schemeClr val="bg1"/>
                </a:solidFill>
                <a:latin typeface="+mj-lt"/>
              </a:rPr>
              <a:t>Tình Cha bao yêu thương như vầng trăng sáng soi đời đêm tối. Đoàn con xin dâng trao Cha cả niềm yêu mến thiết tha. Cuộc sống vui vầy trong chí hướng, vì có Cha là nguồn yêu thương, dìu dắt cho đoàn con tiến bước, về bến thiên đường bao ước mơ.</a:t>
            </a:r>
            <a:endParaRPr lang="vi-VN" sz="4400" b="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60416079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smtClean="0">
                <a:solidFill>
                  <a:srgbClr val="FFFF00"/>
                </a:solidFill>
                <a:effectLst/>
                <a:latin typeface="+mj-lt"/>
              </a:rPr>
              <a:t>ĐK:</a:t>
            </a:r>
            <a:r>
              <a:rPr lang="vi-VN" sz="6000" b="0" smtClean="0">
                <a:solidFill>
                  <a:schemeClr val="bg1"/>
                </a:solidFill>
                <a:effectLst/>
                <a:latin typeface="+mj-lt"/>
              </a:rPr>
              <a:t> </a:t>
            </a:r>
            <a:r>
              <a:rPr lang="vi-VN" sz="6000">
                <a:solidFill>
                  <a:schemeClr val="bg1"/>
                </a:solidFill>
                <a:latin typeface="+mj-lt"/>
              </a:rPr>
              <a:t>Lạy Chúa qua bao thế hệ, tình thương Chúa luôn tràn trề. Ngài là nơi con náu nương, sống trong tình Chúa thương muôn đời.</a:t>
            </a:r>
            <a:endParaRPr lang="vi-VN" sz="6000" b="0">
              <a:solidFill>
                <a:schemeClr val="bg1"/>
              </a:solidFill>
              <a:effectLst/>
              <a:latin typeface="+mj-lt"/>
            </a:endParaRPr>
          </a:p>
        </p:txBody>
      </p:sp>
    </p:spTree>
    <p:extLst>
      <p:ext uri="{BB962C8B-B14F-4D97-AF65-F5344CB8AC3E}">
        <p14:creationId xmlns:p14="http://schemas.microsoft.com/office/powerpoint/2010/main" val="113932578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9" y="0"/>
            <a:ext cx="9122882" cy="5143500"/>
          </a:xfrm>
          <a:prstGeom prst="rect">
            <a:avLst/>
          </a:prstGeom>
        </p:spPr>
      </p:pic>
    </p:spTree>
    <p:extLst>
      <p:ext uri="{BB962C8B-B14F-4D97-AF65-F5344CB8AC3E}">
        <p14:creationId xmlns:p14="http://schemas.microsoft.com/office/powerpoint/2010/main" val="42050980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a:t>
            </a:r>
            <a:r>
              <a:rPr lang="en-US" sz="7200" b="0" i="1" smtClean="0">
                <a:solidFill>
                  <a:srgbClr val="FFFF00"/>
                </a:solidFill>
                <a:effectLst/>
                <a:latin typeface="+mj-lt"/>
                <a:cs typeface="Times New Roman" panose="02020603050405020304" pitchFamily="18" charset="0"/>
              </a:rPr>
              <a:t>DANH</a:t>
            </a:r>
          </a:p>
          <a:p>
            <a:pPr eaLnBrk="1" hangingPunct="1">
              <a:lnSpc>
                <a:spcPct val="150000"/>
              </a:lnSpc>
            </a:pPr>
            <a:r>
              <a:rPr lang="en-US" sz="7200" b="0" i="1" smtClean="0">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smtClean="0">
                <a:solidFill>
                  <a:schemeClr val="bg1"/>
                </a:solidFill>
                <a:effectLst/>
                <a:latin typeface="+mj-lt"/>
                <a:cs typeface="Times New Roman" panose="02020603050405020304" pitchFamily="18" charset="0"/>
              </a:rPr>
              <a:t>Và </a:t>
            </a:r>
            <a:r>
              <a:rPr lang="vi-VN" sz="5400" b="0">
                <a:solidFill>
                  <a:schemeClr val="bg1"/>
                </a:solidFill>
                <a:effectLst/>
                <a:latin typeface="+mj-lt"/>
                <a:cs typeface="Times New Roman" panose="02020603050405020304" pitchFamily="18" charset="0"/>
              </a:rPr>
              <a:t>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Lạy Chúa, Chúa nhân hậu và luôn khoan hồng.</a:t>
            </a:r>
          </a:p>
        </p:txBody>
      </p:sp>
    </p:spTree>
    <p:extLst>
      <p:ext uri="{BB962C8B-B14F-4D97-AF65-F5344CB8AC3E}">
        <p14:creationId xmlns:p14="http://schemas.microsoft.com/office/powerpoint/2010/main" val="4205029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9" y="0"/>
            <a:ext cx="9122882" cy="5143500"/>
          </a:xfrm>
          <a:prstGeom prst="rect">
            <a:avLst/>
          </a:prstGeom>
        </p:spPr>
      </p:pic>
    </p:spTree>
    <p:extLst>
      <p:ext uri="{BB962C8B-B14F-4D97-AF65-F5344CB8AC3E}">
        <p14:creationId xmlns:p14="http://schemas.microsoft.com/office/powerpoint/2010/main" val="42050980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smtClean="0">
                <a:solidFill>
                  <a:schemeClr val="bg1"/>
                </a:solidFill>
              </a:rPr>
              <a:t> </a:t>
            </a:r>
            <a:r>
              <a:rPr lang="vi-VN" sz="5400" smtClean="0">
                <a:solidFill>
                  <a:schemeClr val="bg1"/>
                </a:solidFill>
              </a:rPr>
              <a:t>Thiên Chúa luôn từ bi hải hà, giàu yêu thương cho người khấn ước. Xin Chúa niệm tình lặng nghe tiếng lòng này khấn xin. Bao tiếng hồn con khấn cầu, nguyện lưu tâm Chúa ơi.</a:t>
            </a:r>
            <a:endParaRPr lang="en-US" sz="5400">
              <a:solidFill>
                <a:schemeClr val="bg1"/>
              </a:solidFill>
            </a:endParaRPr>
          </a:p>
        </p:txBody>
      </p:sp>
    </p:spTree>
    <p:extLst>
      <p:ext uri="{BB962C8B-B14F-4D97-AF65-F5344CB8AC3E}">
        <p14:creationId xmlns:p14="http://schemas.microsoft.com/office/powerpoint/2010/main" val="29292388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9" y="0"/>
            <a:ext cx="9122882" cy="5143500"/>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5171609" cy="1200329"/>
          </a:xfrm>
          <a:prstGeom prst="rect">
            <a:avLst/>
          </a:prstGeom>
          <a:noFill/>
        </p:spPr>
        <p:txBody>
          <a:bodyPr wrap="none" rtlCol="0">
            <a:spAutoFit/>
          </a:bodyPr>
          <a:lstStyle/>
          <a:p>
            <a:r>
              <a:rPr lang="en-US" sz="3600" smtClean="0">
                <a:solidFill>
                  <a:srgbClr val="FFFF00"/>
                </a:solidFill>
              </a:rPr>
              <a:t>Bài đọc 1</a:t>
            </a:r>
          </a:p>
          <a:p>
            <a:r>
              <a:rPr lang="en-US" sz="3600" smtClean="0">
                <a:solidFill>
                  <a:srgbClr val="FFFF00"/>
                </a:solidFill>
              </a:rPr>
              <a:t>Bài trích sách </a:t>
            </a:r>
            <a:r>
              <a:rPr lang="en-US" sz="3600" smtClean="0">
                <a:solidFill>
                  <a:srgbClr val="FFFF00"/>
                </a:solidFill>
              </a:rPr>
              <a:t>khôn ngoan</a:t>
            </a:r>
            <a:endParaRPr lang="en-US" sz="3600">
              <a:solidFill>
                <a:srgbClr val="FFFF00"/>
              </a:solidFill>
            </a:endParaRPr>
          </a:p>
        </p:txBody>
      </p:sp>
      <p:sp>
        <p:nvSpPr>
          <p:cNvPr id="7" name="TextBox 6"/>
          <p:cNvSpPr txBox="1"/>
          <p:nvPr/>
        </p:nvSpPr>
        <p:spPr>
          <a:xfrm>
            <a:off x="228600" y="3486150"/>
            <a:ext cx="8177239" cy="1077218"/>
          </a:xfrm>
          <a:prstGeom prst="rect">
            <a:avLst/>
          </a:prstGeom>
          <a:noFill/>
        </p:spPr>
        <p:txBody>
          <a:bodyPr wrap="none" rtlCol="0">
            <a:spAutoFit/>
          </a:bodyPr>
          <a:lstStyle/>
          <a:p>
            <a:r>
              <a:rPr lang="en-US" sz="3200" smtClean="0">
                <a:solidFill>
                  <a:srgbClr val="FFFF00"/>
                </a:solidFill>
              </a:rPr>
              <a:t>Thánh Vịnh </a:t>
            </a:r>
            <a:r>
              <a:rPr lang="en-US" sz="3200" smtClean="0">
                <a:solidFill>
                  <a:srgbClr val="FFFF00"/>
                </a:solidFill>
              </a:rPr>
              <a:t>85</a:t>
            </a:r>
            <a:endParaRPr lang="en-US" sz="3200" smtClean="0">
              <a:solidFill>
                <a:srgbClr val="FFFF00"/>
              </a:solidFill>
            </a:endParaRPr>
          </a:p>
          <a:p>
            <a:r>
              <a:rPr lang="vi-VN" sz="3200">
                <a:solidFill>
                  <a:srgbClr val="FFFF00"/>
                </a:solidFill>
              </a:rPr>
              <a:t>Lạy Chúa, Chúa nhân hậu và luôn khoan hồng.</a:t>
            </a:r>
            <a:endParaRPr lang="en-US" sz="3200">
              <a:solidFill>
                <a:srgbClr val="FFFF00"/>
              </a:solidFill>
            </a:endParaRPr>
          </a:p>
        </p:txBody>
      </p:sp>
    </p:spTree>
    <p:extLst>
      <p:ext uri="{BB962C8B-B14F-4D97-AF65-F5344CB8AC3E}">
        <p14:creationId xmlns:p14="http://schemas.microsoft.com/office/powerpoint/2010/main" val="29822751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FFFF00"/>
                </a:solidFill>
              </a:rPr>
              <a:t>Thánh Vịnh 85</a:t>
            </a:r>
            <a:br>
              <a:rPr lang="en-US" smtClean="0">
                <a:solidFill>
                  <a:srgbClr val="FFFF00"/>
                </a:solidFill>
              </a:rPr>
            </a:br>
            <a:r>
              <a:rPr lang="en-US" smtClean="0">
                <a:solidFill>
                  <a:srgbClr val="FFFF00"/>
                </a:solidFill>
              </a:rPr>
              <a:t>Chúa Nhật XVI Thường Niên</a:t>
            </a:r>
            <a:br>
              <a:rPr lang="en-US" smtClean="0">
                <a:solidFill>
                  <a:srgbClr val="FFFF00"/>
                </a:solidFill>
              </a:rPr>
            </a:br>
            <a:r>
              <a:rPr lang="en-US" smtClean="0">
                <a:solidFill>
                  <a:srgbClr val="FFFF00"/>
                </a:solidFill>
              </a:rPr>
              <a:t>Năm A</a:t>
            </a:r>
            <a:endParaRPr lang="en-US">
              <a:solidFill>
                <a:srgbClr val="FFFF00"/>
              </a:solidFill>
            </a:endParaRPr>
          </a:p>
        </p:txBody>
      </p:sp>
    </p:spTree>
    <p:extLst>
      <p:ext uri="{BB962C8B-B14F-4D97-AF65-F5344CB8AC3E}">
        <p14:creationId xmlns:p14="http://schemas.microsoft.com/office/powerpoint/2010/main" val="11632459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Lạy Chúa, Chúa nhân hậu và luôn khoan hồng.</a:t>
            </a:r>
          </a:p>
        </p:txBody>
      </p:sp>
    </p:spTree>
    <p:extLst>
      <p:ext uri="{BB962C8B-B14F-4D97-AF65-F5344CB8AC3E}">
        <p14:creationId xmlns:p14="http://schemas.microsoft.com/office/powerpoint/2010/main" val="39261639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smtClean="0">
                <a:solidFill>
                  <a:schemeClr val="bg1"/>
                </a:solidFill>
              </a:rPr>
              <a:t> </a:t>
            </a:r>
            <a:r>
              <a:rPr lang="vi-VN" sz="5400" smtClean="0">
                <a:solidFill>
                  <a:schemeClr val="bg1"/>
                </a:solidFill>
              </a:rPr>
              <a:t>Thiên Chúa luôn từ bi hải hà, giàu yêu thương cho người khấn ước. Xin Chúa niệm tình lặng nghe tiếng lòng này khấn xin. Bao tiếng hồn con khấn cầu, nguyện lưu tâm Chúa ơi.</a:t>
            </a:r>
            <a:endParaRPr lang="en-US" sz="5400">
              <a:solidFill>
                <a:schemeClr val="bg1"/>
              </a:solidFill>
            </a:endParaRPr>
          </a:p>
        </p:txBody>
      </p:sp>
    </p:spTree>
    <p:extLst>
      <p:ext uri="{BB962C8B-B14F-4D97-AF65-F5344CB8AC3E}">
        <p14:creationId xmlns:p14="http://schemas.microsoft.com/office/powerpoint/2010/main" val="17950988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smtClean="0">
                <a:solidFill>
                  <a:srgbClr val="FFFF00"/>
                </a:solidFill>
              </a:rPr>
              <a:t>Tk2:</a:t>
            </a:r>
            <a:r>
              <a:rPr lang="en-US" sz="5400" smtClean="0">
                <a:solidFill>
                  <a:schemeClr val="bg1"/>
                </a:solidFill>
              </a:rPr>
              <a:t> </a:t>
            </a:r>
            <a:r>
              <a:rPr lang="vi-VN" sz="5400" smtClean="0">
                <a:solidFill>
                  <a:schemeClr val="bg1"/>
                </a:solidFill>
              </a:rPr>
              <a:t>Muôn sắc dân Ngài đã tác thành, về nơi đây suy phục bái kính. Ơn Chúa trọng đại dường bao, chỉ Ngài là Chúa thôi. Tay Chúa từng đã tác thành ngàn uy công, Chúa ơi.</a:t>
            </a:r>
            <a:endParaRPr lang="en-US" sz="5400">
              <a:solidFill>
                <a:schemeClr val="bg1"/>
              </a:solidFill>
            </a:endParaRPr>
          </a:p>
        </p:txBody>
      </p:sp>
    </p:spTree>
    <p:extLst>
      <p:ext uri="{BB962C8B-B14F-4D97-AF65-F5344CB8AC3E}">
        <p14:creationId xmlns:p14="http://schemas.microsoft.com/office/powerpoint/2010/main" val="37595385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5400" u="sng" smtClean="0">
                <a:solidFill>
                  <a:srgbClr val="FFFF00"/>
                </a:solidFill>
              </a:rPr>
              <a:t>Tk3:</a:t>
            </a:r>
            <a:r>
              <a:rPr lang="en-US" sz="5400" smtClean="0">
                <a:solidFill>
                  <a:schemeClr val="bg1"/>
                </a:solidFill>
              </a:rPr>
              <a:t> </a:t>
            </a:r>
            <a:r>
              <a:rPr lang="vi-VN" sz="5400" smtClean="0">
                <a:solidFill>
                  <a:schemeClr val="bg1"/>
                </a:solidFill>
              </a:rPr>
              <a:t>Nhưng Chúa ơi, Ngài bao tốt lành, đầy khoan dung, luôn chậm oán thán. Ôi Chúa thực giàu tình thương, vẫn một lòng tín trung. Xin Chúa từ bi đoái nhìn và xin thương xót con.</a:t>
            </a:r>
          </a:p>
        </p:txBody>
      </p:sp>
    </p:spTree>
    <p:extLst>
      <p:ext uri="{BB962C8B-B14F-4D97-AF65-F5344CB8AC3E}">
        <p14:creationId xmlns:p14="http://schemas.microsoft.com/office/powerpoint/2010/main" val="39587845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smtClean="0">
                <a:solidFill>
                  <a:schemeClr val="bg1"/>
                </a:solidFill>
              </a:rPr>
              <a:t>Lạy Cha là Chúa Cả trời đất, chúc tụng Cha, vì Cha đã mạc khải nước trời cho những người bé mọn.</a:t>
            </a:r>
            <a:endParaRPr lang="en-US" sz="54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338311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7744428" cy="1754326"/>
          </a:xfrm>
          <a:prstGeom prst="rect">
            <a:avLst/>
          </a:prstGeom>
          <a:noFill/>
        </p:spPr>
        <p:txBody>
          <a:bodyPr wrap="none" rtlCol="0">
            <a:spAutoFit/>
          </a:bodyPr>
          <a:lstStyle/>
          <a:p>
            <a:r>
              <a:rPr lang="en-US" sz="3600" smtClean="0">
                <a:solidFill>
                  <a:srgbClr val="FFFF00"/>
                </a:solidFill>
              </a:rPr>
              <a:t>Bài đọc 2</a:t>
            </a:r>
          </a:p>
          <a:p>
            <a:r>
              <a:rPr lang="en-US" sz="3600" smtClean="0">
                <a:solidFill>
                  <a:srgbClr val="FFFF00"/>
                </a:solidFill>
              </a:rPr>
              <a:t>Bài trích thư của thánh Phaôlô tông đồ</a:t>
            </a:r>
          </a:p>
          <a:p>
            <a:r>
              <a:rPr lang="en-US" sz="3600" smtClean="0">
                <a:solidFill>
                  <a:srgbClr val="FFFF00"/>
                </a:solidFill>
              </a:rPr>
              <a:t>Gửi tín hữu Rôma.</a:t>
            </a:r>
            <a:endParaRPr lang="en-US" sz="3600">
              <a:solidFill>
                <a:srgbClr val="FFFF00"/>
              </a:solidFill>
            </a:endParaRPr>
          </a:p>
        </p:txBody>
      </p:sp>
      <p:sp>
        <p:nvSpPr>
          <p:cNvPr id="7" name="TextBox 6"/>
          <p:cNvSpPr txBox="1"/>
          <p:nvPr/>
        </p:nvSpPr>
        <p:spPr>
          <a:xfrm>
            <a:off x="152400" y="3257550"/>
            <a:ext cx="8129148" cy="1200329"/>
          </a:xfrm>
          <a:prstGeom prst="rect">
            <a:avLst/>
          </a:prstGeom>
          <a:noFill/>
        </p:spPr>
        <p:txBody>
          <a:bodyPr wrap="none" rtlCol="0">
            <a:spAutoFit/>
          </a:bodyPr>
          <a:lstStyle/>
          <a:p>
            <a:r>
              <a:rPr lang="en-US" sz="3600" smtClean="0">
                <a:solidFill>
                  <a:srgbClr val="FFFF00"/>
                </a:solidFill>
              </a:rPr>
              <a:t>Thần Khí cầu thay nguyện giúp chúng ta,</a:t>
            </a:r>
          </a:p>
          <a:p>
            <a:r>
              <a:rPr lang="en-US" sz="3600" smtClean="0">
                <a:solidFill>
                  <a:srgbClr val="FFFF00"/>
                </a:solidFill>
              </a:rPr>
              <a:t>Bằng những tiếng rên siết khôn tả.</a:t>
            </a:r>
            <a:endParaRPr lang="en-US" sz="3600">
              <a:solidFill>
                <a:srgbClr val="FFFF00"/>
              </a:solidFill>
            </a:endParaRPr>
          </a:p>
        </p:txBody>
      </p:sp>
    </p:spTree>
    <p:extLst>
      <p:ext uri="{BB962C8B-B14F-4D97-AF65-F5344CB8AC3E}">
        <p14:creationId xmlns:p14="http://schemas.microsoft.com/office/powerpoint/2010/main" val="34937877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smtClean="0">
                <a:solidFill>
                  <a:schemeClr val="bg1"/>
                </a:solidFill>
              </a:rPr>
              <a:t>Lạy Cha là Chúa Cả trời đất, chúc tụng Cha, vì Cha đã mạc khải nước trời cho những người bé mọn.</a:t>
            </a:r>
            <a:endParaRPr lang="en-US" sz="54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3778458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smtClean="0">
                <a:solidFill>
                  <a:schemeClr val="bg1"/>
                </a:solidFill>
              </a:rPr>
              <a:t>Lạy Cha là Chúa Cả trời đất, chúc tụng Cha, vì Cha đã mạc khải nước trời cho những người bé mọn.</a:t>
            </a:r>
            <a:endParaRPr lang="en-US" sz="54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1984770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77"/>
            <a:ext cx="9144000" cy="5132745"/>
          </a:xfrm>
          <a:prstGeom prst="rect">
            <a:avLst/>
          </a:prstGeom>
        </p:spPr>
      </p:pic>
    </p:spTree>
    <p:extLst>
      <p:ext uri="{BB962C8B-B14F-4D97-AF65-F5344CB8AC3E}">
        <p14:creationId xmlns:p14="http://schemas.microsoft.com/office/powerpoint/2010/main" val="28089852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9" y="0"/>
            <a:ext cx="9122882" cy="5143500"/>
          </a:xfrm>
          <a:prstGeom prst="rect">
            <a:avLst/>
          </a:prstGeom>
        </p:spPr>
      </p:pic>
    </p:spTree>
    <p:extLst>
      <p:ext uri="{BB962C8B-B14F-4D97-AF65-F5344CB8AC3E}">
        <p14:creationId xmlns:p14="http://schemas.microsoft.com/office/powerpoint/2010/main" val="42050980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419600" y="2570911"/>
            <a:ext cx="4572000" cy="1323439"/>
          </a:xfrm>
          <a:prstGeom prst="rect">
            <a:avLst/>
          </a:prstGeom>
        </p:spPr>
        <p:txBody>
          <a:bodyPr>
            <a:spAutoFit/>
          </a:bodyPr>
          <a:lstStyle/>
          <a:p>
            <a:pPr algn="ctr"/>
            <a:r>
              <a:rPr lang="en-US" sz="4000" smtClean="0">
                <a:solidFill>
                  <a:srgbClr val="FFFF00"/>
                </a:solidFill>
              </a:rPr>
              <a:t>Tấm Lòng</a:t>
            </a:r>
            <a:endParaRPr lang="en-US" sz="4000" smtClean="0">
              <a:solidFill>
                <a:srgbClr val="FFFF00"/>
              </a:solidFill>
            </a:endParaRPr>
          </a:p>
          <a:p>
            <a:pPr algn="ctr"/>
            <a:r>
              <a:rPr lang="en-US" sz="4000" i="1" smtClean="0">
                <a:solidFill>
                  <a:schemeClr val="bg1"/>
                </a:solidFill>
              </a:rPr>
              <a:t>Phanxico</a:t>
            </a:r>
            <a:endParaRPr lang="en-US" sz="4000" i="1">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smtClean="0">
                <a:solidFill>
                  <a:srgbClr val="FFFF00"/>
                </a:solidFill>
                <a:effectLst/>
              </a:rPr>
              <a:t>Tk1:</a:t>
            </a:r>
            <a:r>
              <a:rPr lang="en-US" sz="4800" b="0" smtClean="0">
                <a:solidFill>
                  <a:schemeClr val="bg1"/>
                </a:solidFill>
                <a:effectLst/>
              </a:rPr>
              <a:t> </a:t>
            </a:r>
            <a:r>
              <a:rPr lang="vi-VN" sz="4800">
                <a:solidFill>
                  <a:schemeClr val="bg1"/>
                </a:solidFill>
              </a:rPr>
              <a:t>Xin dâng Người đôi bàn tay này, ngày mưa nắng kiếp nhân sinh. Xin dâng Người nặng gánh đôi vai cho đàn em bé nhỏ môi cười, tìm thấy trong đời niềm hạnh phúc cho </a:t>
            </a:r>
            <a:r>
              <a:rPr lang="vi-VN" sz="4800">
                <a:solidFill>
                  <a:schemeClr val="bg1"/>
                </a:solidFill>
              </a:rPr>
              <a:t>ngày </a:t>
            </a:r>
            <a:r>
              <a:rPr lang="vi-VN" sz="4800" smtClean="0">
                <a:solidFill>
                  <a:schemeClr val="bg1"/>
                </a:solidFill>
              </a:rPr>
              <a:t>mai</a:t>
            </a:r>
            <a:r>
              <a:rPr lang="en-US" sz="4800" smtClean="0">
                <a:solidFill>
                  <a:schemeClr val="bg1"/>
                </a:solidFill>
              </a:rPr>
              <a:t>.</a:t>
            </a:r>
            <a:endParaRPr lang="en-US" sz="4800" b="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sz="5400" b="0" u="sng" smtClean="0">
                <a:solidFill>
                  <a:srgbClr val="FFFF00"/>
                </a:solidFill>
                <a:effectLst/>
              </a:rPr>
              <a:t>Đk:</a:t>
            </a:r>
            <a:r>
              <a:rPr lang="en-US" sz="5400" b="0" smtClean="0">
                <a:solidFill>
                  <a:schemeClr val="bg1"/>
                </a:solidFill>
                <a:effectLst/>
              </a:rPr>
              <a:t> </a:t>
            </a:r>
            <a:r>
              <a:rPr lang="vi-VN" sz="5400">
                <a:solidFill>
                  <a:schemeClr val="bg1"/>
                </a:solidFill>
              </a:rPr>
              <a:t>Tấm bánh này chứa chan nỗi niềm, là của lễ cuộc đời con dâng Ngài. Chén Thánh này chất cả tâm tư, tuy đơn nghèo nhưng mang trọn tình yêu.</a:t>
            </a:r>
            <a:endParaRPr lang="vi-VN" sz="5400">
              <a:solidFill>
                <a:schemeClr val="bg1"/>
              </a:solidFill>
            </a:endParaRPr>
          </a:p>
        </p:txBody>
      </p:sp>
    </p:spTree>
    <p:extLst>
      <p:ext uri="{BB962C8B-B14F-4D97-AF65-F5344CB8AC3E}">
        <p14:creationId xmlns:p14="http://schemas.microsoft.com/office/powerpoint/2010/main" val="33612504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smtClean="0">
                <a:solidFill>
                  <a:srgbClr val="FFFF00"/>
                </a:solidFill>
                <a:effectLst/>
              </a:rPr>
              <a:t>Tk2:</a:t>
            </a:r>
            <a:r>
              <a:rPr lang="en-US" sz="4800" b="0" smtClean="0">
                <a:solidFill>
                  <a:schemeClr val="bg1"/>
                </a:solidFill>
                <a:effectLst/>
              </a:rPr>
              <a:t> </a:t>
            </a:r>
            <a:r>
              <a:rPr lang="vi-VN" sz="4800">
                <a:solidFill>
                  <a:schemeClr val="bg1"/>
                </a:solidFill>
              </a:rPr>
              <a:t>Xin dâng Người những ngày qua rồi niềm vui lẫn với thương đau. Xin dâng Người mộng ước tương lai, mong ngày mai sẽ thắm tươi màu, và xin dâng Người từng giây phút trong đời con.</a:t>
            </a:r>
            <a:endParaRPr lang="vi-VN" sz="4800">
              <a:solidFill>
                <a:schemeClr val="bg1"/>
              </a:solidFill>
            </a:endParaRPr>
          </a:p>
        </p:txBody>
      </p:sp>
    </p:spTree>
    <p:extLst>
      <p:ext uri="{BB962C8B-B14F-4D97-AF65-F5344CB8AC3E}">
        <p14:creationId xmlns:p14="http://schemas.microsoft.com/office/powerpoint/2010/main" val="3757408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sz="5400" b="0" u="sng" smtClean="0">
                <a:solidFill>
                  <a:srgbClr val="FFFF00"/>
                </a:solidFill>
                <a:effectLst/>
              </a:rPr>
              <a:t>Đk:</a:t>
            </a:r>
            <a:r>
              <a:rPr lang="en-US" sz="5400" b="0" smtClean="0">
                <a:solidFill>
                  <a:schemeClr val="bg1"/>
                </a:solidFill>
                <a:effectLst/>
              </a:rPr>
              <a:t> </a:t>
            </a:r>
            <a:r>
              <a:rPr lang="vi-VN" sz="5400">
                <a:solidFill>
                  <a:schemeClr val="bg1"/>
                </a:solidFill>
              </a:rPr>
              <a:t>Tấm bánh này chứa chan nỗi niềm, là của lễ cuộc đời con dâng Ngài. Chén Thánh này chất cả tâm tư, tuy đơn nghèo nhưng mang trọn tình yêu.</a:t>
            </a:r>
            <a:endParaRPr lang="vi-VN" sz="5400">
              <a:solidFill>
                <a:schemeClr val="bg1"/>
              </a:solidFill>
            </a:endParaRPr>
          </a:p>
        </p:txBody>
      </p:sp>
    </p:spTree>
    <p:extLst>
      <p:ext uri="{BB962C8B-B14F-4D97-AF65-F5344CB8AC3E}">
        <p14:creationId xmlns:p14="http://schemas.microsoft.com/office/powerpoint/2010/main" val="36583306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Tk3:</a:t>
            </a:r>
            <a:r>
              <a:rPr lang="en-US" sz="5400" b="0" smtClean="0">
                <a:solidFill>
                  <a:schemeClr val="bg1"/>
                </a:solidFill>
                <a:effectLst/>
              </a:rPr>
              <a:t> </a:t>
            </a:r>
            <a:r>
              <a:rPr lang="vi-VN" sz="5400">
                <a:solidFill>
                  <a:schemeClr val="bg1"/>
                </a:solidFill>
              </a:rPr>
              <a:t>Xin dâng Người tâm hồn bé nhỏ hằng mơ ước cõi vô biên. Xin dâng Người từng bước chân đi trong niềm tin thoáng bỗng nghi ngờ, còn xin đi hoài và đi mãi, đi về Cha.</a:t>
            </a:r>
            <a:endParaRPr lang="vi-VN" sz="5400">
              <a:solidFill>
                <a:schemeClr val="bg1"/>
              </a:solidFill>
            </a:endParaRPr>
          </a:p>
        </p:txBody>
      </p:sp>
    </p:spTree>
    <p:extLst>
      <p:ext uri="{BB962C8B-B14F-4D97-AF65-F5344CB8AC3E}">
        <p14:creationId xmlns:p14="http://schemas.microsoft.com/office/powerpoint/2010/main" val="19458687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sz="5400" b="0" u="sng" smtClean="0">
                <a:solidFill>
                  <a:srgbClr val="FFFF00"/>
                </a:solidFill>
                <a:effectLst/>
              </a:rPr>
              <a:t>Đk:</a:t>
            </a:r>
            <a:r>
              <a:rPr lang="en-US" sz="5400" b="0" smtClean="0">
                <a:solidFill>
                  <a:schemeClr val="bg1"/>
                </a:solidFill>
                <a:effectLst/>
              </a:rPr>
              <a:t> </a:t>
            </a:r>
            <a:r>
              <a:rPr lang="vi-VN" sz="5400">
                <a:solidFill>
                  <a:schemeClr val="bg1"/>
                </a:solidFill>
              </a:rPr>
              <a:t>Tấm bánh này chứa chan nỗi niềm, là của lễ cuộc đời con dâng Ngài. Chén Thánh này chất cả tâm tư, tuy đơn nghèo nhưng mang trọn tình yêu.</a:t>
            </a:r>
            <a:endParaRPr lang="vi-VN" sz="5400">
              <a:solidFill>
                <a:schemeClr val="bg1"/>
              </a:solidFill>
            </a:endParaRPr>
          </a:p>
        </p:txBody>
      </p:sp>
    </p:spTree>
    <p:extLst>
      <p:ext uri="{BB962C8B-B14F-4D97-AF65-F5344CB8AC3E}">
        <p14:creationId xmlns:p14="http://schemas.microsoft.com/office/powerpoint/2010/main" val="365833063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smtClean="0">
                <a:solidFill>
                  <a:srgbClr val="FFFF00"/>
                </a:solidFill>
                <a:effectLst/>
              </a:rPr>
              <a:t>Tk4:</a:t>
            </a:r>
            <a:r>
              <a:rPr lang="en-US" sz="4800" b="0" smtClean="0">
                <a:solidFill>
                  <a:schemeClr val="bg1"/>
                </a:solidFill>
                <a:effectLst/>
              </a:rPr>
              <a:t> </a:t>
            </a:r>
            <a:r>
              <a:rPr lang="vi-VN" sz="4800">
                <a:solidFill>
                  <a:schemeClr val="bg1"/>
                </a:solidFill>
              </a:rPr>
              <a:t>Xin dâng Người mối tình trong đời, niềm hạnh phúc tuổi thanh xuân. Xin dâng Người giận dỗi qua mau cho tình yêu Chúa vẫn mặn mà, và xin dâng Người cả cay đắng bao bạc vong.</a:t>
            </a:r>
            <a:endParaRPr lang="vi-VN" sz="4800">
              <a:solidFill>
                <a:schemeClr val="bg1"/>
              </a:solidFill>
            </a:endParaRPr>
          </a:p>
        </p:txBody>
      </p:sp>
    </p:spTree>
    <p:extLst>
      <p:ext uri="{BB962C8B-B14F-4D97-AF65-F5344CB8AC3E}">
        <p14:creationId xmlns:p14="http://schemas.microsoft.com/office/powerpoint/2010/main" val="60347564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sz="5400" b="0" u="sng" smtClean="0">
                <a:solidFill>
                  <a:srgbClr val="FFFF00"/>
                </a:solidFill>
                <a:effectLst/>
              </a:rPr>
              <a:t>Đk:</a:t>
            </a:r>
            <a:r>
              <a:rPr lang="en-US" sz="5400" b="0" smtClean="0">
                <a:solidFill>
                  <a:schemeClr val="bg1"/>
                </a:solidFill>
                <a:effectLst/>
              </a:rPr>
              <a:t> </a:t>
            </a:r>
            <a:r>
              <a:rPr lang="vi-VN" sz="5400">
                <a:solidFill>
                  <a:schemeClr val="bg1"/>
                </a:solidFill>
              </a:rPr>
              <a:t>Tấm bánh này chứa chan nỗi niềm, là của lễ cuộc đời con dâng Ngài. Chén Thánh này chất cả tâm tư, tuy đơn nghèo nhưng mang trọn tình yêu.</a:t>
            </a:r>
            <a:endParaRPr lang="vi-VN" sz="5400">
              <a:solidFill>
                <a:schemeClr val="bg1"/>
              </a:solidFill>
            </a:endParaRPr>
          </a:p>
        </p:txBody>
      </p:sp>
    </p:spTree>
    <p:extLst>
      <p:ext uri="{BB962C8B-B14F-4D97-AF65-F5344CB8AC3E}">
        <p14:creationId xmlns:p14="http://schemas.microsoft.com/office/powerpoint/2010/main" val="202942942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223645105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smtClean="0">
                <a:solidFill>
                  <a:srgbClr val="FFFF00"/>
                </a:solidFill>
                <a:effectLst/>
              </a:rPr>
              <a:t>Ca Nguyện Hiệp Lễ</a:t>
            </a:r>
            <a:br>
              <a:rPr lang="en-US" sz="6600" b="0" smtClean="0">
                <a:solidFill>
                  <a:srgbClr val="FFFF00"/>
                </a:solidFill>
                <a:effectLst/>
              </a:rPr>
            </a:br>
            <a:r>
              <a:rPr lang="en-US" sz="6600" smtClean="0">
                <a:solidFill>
                  <a:srgbClr val="FFFF00"/>
                </a:solidFill>
              </a:rPr>
              <a:t>Lúa Với Cỏ Lùng</a:t>
            </a:r>
            <a:br>
              <a:rPr lang="en-US" sz="6600" smtClean="0">
                <a:solidFill>
                  <a:srgbClr val="FFFF00"/>
                </a:solidFill>
              </a:rPr>
            </a:br>
            <a:r>
              <a:rPr lang="en-US" sz="4000" i="1" smtClean="0">
                <a:solidFill>
                  <a:schemeClr val="bg1"/>
                </a:solidFill>
              </a:rPr>
              <a:t>Thái </a:t>
            </a:r>
            <a:r>
              <a:rPr lang="en-US" sz="4000" i="1" smtClean="0">
                <a:solidFill>
                  <a:schemeClr val="bg1"/>
                </a:solidFill>
              </a:rPr>
              <a:t>Nguyên</a:t>
            </a:r>
            <a:endParaRPr lang="en-US" sz="6600" b="0" i="1">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FFFF00"/>
                </a:solidFill>
              </a:rPr>
              <a:t>Tk1</a:t>
            </a:r>
            <a:r>
              <a:rPr lang="en-US" sz="4800" b="0" u="sng" smtClean="0">
                <a:solidFill>
                  <a:srgbClr val="FFFF00"/>
                </a:solidFill>
                <a:effectLst/>
              </a:rPr>
              <a:t>:</a:t>
            </a:r>
            <a:r>
              <a:rPr lang="en-US" sz="4800" b="0" smtClean="0">
                <a:solidFill>
                  <a:schemeClr val="bg1"/>
                </a:solidFill>
                <a:effectLst/>
              </a:rPr>
              <a:t> </a:t>
            </a:r>
            <a:r>
              <a:rPr lang="vi-VN" sz="4800">
                <a:solidFill>
                  <a:schemeClr val="bg1"/>
                </a:solidFill>
              </a:rPr>
              <a:t> </a:t>
            </a:r>
            <a:r>
              <a:rPr lang="vi-VN" sz="4800">
                <a:solidFill>
                  <a:schemeClr val="bg1"/>
                </a:solidFill>
              </a:rPr>
              <a:t> Chúa chấp nhận cỏ lùng mọc chung với lúa. Chúa chấp nhận tình trạng vàng thau với nhau. Ngài nhẫn nại với tội nhân kiên tâm chờ đợi trở về. Tình thương Chúa ôi bao la như trời biển khơi.</a:t>
            </a:r>
            <a:endParaRPr lang="vi-VN" sz="4800">
              <a:solidFill>
                <a:schemeClr val="bg1"/>
              </a:solidFill>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smtClean="0">
                <a:solidFill>
                  <a:srgbClr val="FFFF00"/>
                </a:solidFill>
                <a:effectLst/>
              </a:rPr>
              <a:t>Đk:</a:t>
            </a:r>
            <a:r>
              <a:rPr lang="en-US" sz="4600" b="0" smtClean="0">
                <a:solidFill>
                  <a:schemeClr val="bg1"/>
                </a:solidFill>
                <a:effectLst/>
              </a:rPr>
              <a:t> </a:t>
            </a:r>
            <a:r>
              <a:rPr lang="vi-VN" sz="4600">
                <a:solidFill>
                  <a:schemeClr val="bg1"/>
                </a:solidFill>
              </a:rPr>
              <a:t>Cỏ lùng và lúa tốt nằm ngay trong tim mỗi người và đong đưa trong mỗi ngày giữa thiện và ác phân tranh. Xin Chúa thương thanh luyện cho mọi sự ở trong con trở thành lúa tốt đẹp hơn chờ ngày gặt tới đẹp tươi.</a:t>
            </a:r>
            <a:endParaRPr lang="en-US" sz="4600" b="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smtClean="0">
                <a:solidFill>
                  <a:srgbClr val="FFFF00"/>
                </a:solidFill>
                <a:effectLst/>
              </a:rPr>
              <a:t>Tk2:</a:t>
            </a:r>
            <a:r>
              <a:rPr lang="en-US" sz="4700" b="0" smtClean="0">
                <a:solidFill>
                  <a:schemeClr val="bg1"/>
                </a:solidFill>
                <a:effectLst/>
              </a:rPr>
              <a:t> </a:t>
            </a:r>
            <a:r>
              <a:rPr lang="vi-VN" sz="4700">
                <a:solidFill>
                  <a:schemeClr val="bg1"/>
                </a:solidFill>
              </a:rPr>
              <a:t>Khó tránh được kẻ thù hằng gieo tai ác. Khó tránh được bạo ngược và bao bất công. Cuộc sống dù bao sầu thương không nên vội vàng chán chường. Tình thương Chúa mong cho ta hy vọng tốt hơn.</a:t>
            </a:r>
            <a:endParaRPr lang="en-US" sz="4700" b="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smtClean="0">
                <a:solidFill>
                  <a:srgbClr val="FFFF00"/>
                </a:solidFill>
                <a:effectLst/>
              </a:rPr>
              <a:t>Đk:</a:t>
            </a:r>
            <a:r>
              <a:rPr lang="en-US" sz="4600" b="0" smtClean="0">
                <a:solidFill>
                  <a:schemeClr val="bg1"/>
                </a:solidFill>
                <a:effectLst/>
              </a:rPr>
              <a:t> </a:t>
            </a:r>
            <a:r>
              <a:rPr lang="vi-VN" sz="4600">
                <a:solidFill>
                  <a:schemeClr val="bg1"/>
                </a:solidFill>
              </a:rPr>
              <a:t>Cỏ lùng và lúa tốt nằm ngay trong tim mỗi người và đong đưa trong mỗi ngày giữa thiện và ác phân tranh. Xin Chúa thương thanh luyện cho mọi sự ở trong con trở thành lúa tốt đẹp hơn chờ ngày gặt tới đẹp tươi.</a:t>
            </a:r>
            <a:endParaRPr lang="en-US" sz="4600" b="0">
              <a:solidFill>
                <a:schemeClr val="bg1"/>
              </a:solidFill>
              <a:effectLst/>
            </a:endParaRPr>
          </a:p>
        </p:txBody>
      </p:sp>
    </p:spTree>
    <p:extLst>
      <p:ext uri="{BB962C8B-B14F-4D97-AF65-F5344CB8AC3E}">
        <p14:creationId xmlns:p14="http://schemas.microsoft.com/office/powerpoint/2010/main" val="33448433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smtClean="0">
                <a:solidFill>
                  <a:srgbClr val="FFFF00"/>
                </a:solidFill>
              </a:rPr>
              <a:t>Tk3</a:t>
            </a:r>
            <a:r>
              <a:rPr lang="en-US" sz="4700" b="0" u="sng" smtClean="0">
                <a:solidFill>
                  <a:srgbClr val="FFFF00"/>
                </a:solidFill>
                <a:effectLst/>
              </a:rPr>
              <a:t>:</a:t>
            </a:r>
            <a:r>
              <a:rPr lang="en-US" sz="4700" b="0" smtClean="0">
                <a:solidFill>
                  <a:schemeClr val="bg1"/>
                </a:solidFill>
                <a:effectLst/>
              </a:rPr>
              <a:t> </a:t>
            </a:r>
            <a:r>
              <a:rPr lang="vi-VN" sz="4700">
                <a:solidFill>
                  <a:schemeClr val="bg1"/>
                </a:solidFill>
              </a:rPr>
              <a:t>Hãy chấp nhận những gì còn đang tăm tối. Chớ nóng lòng loại trừ người gian ác ra. Này Chúa mời ta từ tâm không nên hành động sai lầm. Ngài mời chúng ta kiên tâm âm thầm đắp xây.</a:t>
            </a:r>
            <a:endParaRPr lang="en-US" sz="4700" b="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smtClean="0">
                <a:solidFill>
                  <a:srgbClr val="FFFF00"/>
                </a:solidFill>
                <a:effectLst/>
              </a:rPr>
              <a:t>Đk:</a:t>
            </a:r>
            <a:r>
              <a:rPr lang="en-US" sz="4600" b="0" smtClean="0">
                <a:solidFill>
                  <a:schemeClr val="bg1"/>
                </a:solidFill>
                <a:effectLst/>
              </a:rPr>
              <a:t> </a:t>
            </a:r>
            <a:r>
              <a:rPr lang="vi-VN" sz="4600">
                <a:solidFill>
                  <a:schemeClr val="bg1"/>
                </a:solidFill>
              </a:rPr>
              <a:t>Cỏ lùng và lúa tốt nằm ngay trong tim mỗi người và đong đưa trong mỗi ngày giữa thiện và ác phân tranh. Xin Chúa thương thanh luyện cho mọi sự ở trong con trở thành lúa tốt đẹp hơn chờ ngày gặt tới đẹp tươi.</a:t>
            </a:r>
            <a:endParaRPr lang="en-US" sz="4600" b="0">
              <a:solidFill>
                <a:schemeClr val="bg1"/>
              </a:solidFill>
              <a:effectLst/>
            </a:endParaRPr>
          </a:p>
        </p:txBody>
      </p:sp>
    </p:spTree>
    <p:extLst>
      <p:ext uri="{BB962C8B-B14F-4D97-AF65-F5344CB8AC3E}">
        <p14:creationId xmlns:p14="http://schemas.microsoft.com/office/powerpoint/2010/main" val="33448433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137148447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666750"/>
            <a:ext cx="5029200" cy="2571750"/>
          </a:xfrm>
        </p:spPr>
        <p:txBody>
          <a:bodyPr>
            <a:normAutofit/>
          </a:bodyPr>
          <a:lstStyle/>
          <a:p>
            <a:r>
              <a:rPr lang="en-US" sz="5400">
                <a:solidFill>
                  <a:srgbClr val="FFFF00"/>
                </a:solidFill>
              </a:rPr>
              <a:t>Ca Kết Lễ</a:t>
            </a:r>
            <a:br>
              <a:rPr lang="en-US" sz="5400">
                <a:solidFill>
                  <a:srgbClr val="FFFF00"/>
                </a:solidFill>
              </a:rPr>
            </a:br>
            <a:r>
              <a:rPr lang="en-US" smtClean="0">
                <a:solidFill>
                  <a:srgbClr val="FFFF00"/>
                </a:solidFill>
              </a:rPr>
              <a:t>Lời Cầu Cho Xứ Đạo</a:t>
            </a:r>
            <a:r>
              <a:rPr lang="en-US" sz="2700">
                <a:solidFill>
                  <a:srgbClr val="FFFF00"/>
                </a:solidFill>
              </a:rPr>
              <a:t/>
            </a:r>
            <a:br>
              <a:rPr lang="en-US" sz="2700">
                <a:solidFill>
                  <a:srgbClr val="FFFF00"/>
                </a:solidFill>
              </a:rPr>
            </a:br>
            <a:r>
              <a:rPr lang="en-US" sz="5400" i="1" smtClean="0">
                <a:solidFill>
                  <a:schemeClr val="bg1"/>
                </a:solidFill>
              </a:rPr>
              <a:t>Văn Chi</a:t>
            </a:r>
            <a:endParaRPr lang="en-US" sz="5400" b="0" i="1">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 y="0"/>
            <a:ext cx="3429726" cy="5143500"/>
          </a:xfrm>
          <a:prstGeom prst="rect">
            <a:avLst/>
          </a:prstGeom>
        </p:spPr>
      </p:pic>
    </p:spTree>
    <p:extLst>
      <p:ext uri="{BB962C8B-B14F-4D97-AF65-F5344CB8AC3E}">
        <p14:creationId xmlns:p14="http://schemas.microsoft.com/office/powerpoint/2010/main" val="223645105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smtClean="0">
                <a:solidFill>
                  <a:srgbClr val="FFFF00"/>
                </a:solidFill>
              </a:rPr>
              <a:t>T</a:t>
            </a:r>
            <a:r>
              <a:rPr lang="en-US" sz="6000" b="0" u="sng" smtClean="0">
                <a:solidFill>
                  <a:srgbClr val="FFFF00"/>
                </a:solidFill>
                <a:effectLst/>
              </a:rPr>
              <a:t>k1:</a:t>
            </a:r>
            <a:r>
              <a:rPr lang="en-US" sz="6000" b="0" smtClean="0">
                <a:solidFill>
                  <a:schemeClr val="bg1"/>
                </a:solidFill>
                <a:effectLst/>
              </a:rPr>
              <a:t> </a:t>
            </a:r>
            <a:r>
              <a:rPr lang="vi-VN" sz="6000">
                <a:solidFill>
                  <a:schemeClr val="bg1"/>
                </a:solidFill>
              </a:rPr>
              <a:t>Mẹ ơi xứ đạo con đây, nguyện xin dâng hiến Mẹ từ bi. Xin Mẹ luôn đỡ nâng phù trì và thương dẫn dắt trên đường đi.</a:t>
            </a:r>
            <a:endParaRPr lang="vi-VN" sz="6000">
              <a:solidFill>
                <a:schemeClr val="bg1"/>
              </a:solidFill>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smtClean="0">
                <a:solidFill>
                  <a:srgbClr val="FFFF00"/>
                </a:solidFill>
              </a:rPr>
              <a:t>Đk</a:t>
            </a:r>
            <a:r>
              <a:rPr lang="en-US" sz="4700" b="0" u="sng" smtClean="0">
                <a:solidFill>
                  <a:srgbClr val="FFFF00"/>
                </a:solidFill>
                <a:effectLst/>
              </a:rPr>
              <a:t>:</a:t>
            </a:r>
            <a:r>
              <a:rPr lang="en-US" sz="4700" b="0" smtClean="0">
                <a:solidFill>
                  <a:schemeClr val="bg1"/>
                </a:solidFill>
                <a:effectLst/>
              </a:rPr>
              <a:t> </a:t>
            </a:r>
            <a:r>
              <a:rPr lang="vi-VN" sz="4700">
                <a:solidFill>
                  <a:schemeClr val="bg1"/>
                </a:solidFill>
              </a:rPr>
              <a:t>Mẹ Maria, xin thương đến xứ đạo con đây. Trong tình yêu Mẹ hiệp nhất yêu thương. Mẹ Maria, xin thương đến xứ đạo con đây. Trong tình yêu Mẹ liên kết muôn tâm hồn.</a:t>
            </a:r>
            <a:endParaRPr lang="en-US" sz="4700" b="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a:t>
            </a:r>
            <a:r>
              <a:rPr lang="en-US" sz="5400" b="0" u="sng" smtClean="0">
                <a:solidFill>
                  <a:srgbClr val="FFFF00"/>
                </a:solidFill>
                <a:effectLst/>
              </a:rPr>
              <a:t>k2:</a:t>
            </a:r>
            <a:r>
              <a:rPr lang="en-US" sz="5400" b="0" smtClean="0">
                <a:solidFill>
                  <a:schemeClr val="bg1"/>
                </a:solidFill>
                <a:effectLst/>
              </a:rPr>
              <a:t> </a:t>
            </a:r>
            <a:r>
              <a:rPr lang="vi-VN" sz="5400">
                <a:solidFill>
                  <a:schemeClr val="bg1"/>
                </a:solidFill>
              </a:rPr>
              <a:t>Mẹ thương xứ đạo con đây, đoàn con liên kết trong niềm vui. muôn người luôn sống theo gương Mẹ, niềm tin mãi sáng lên đẹp tươi.</a:t>
            </a:r>
            <a:endParaRPr lang="vi-VN" sz="5400">
              <a:solidFill>
                <a:schemeClr val="bg1"/>
              </a:solidFill>
            </a:endParaRPr>
          </a:p>
        </p:txBody>
      </p:sp>
    </p:spTree>
    <p:extLst>
      <p:ext uri="{BB962C8B-B14F-4D97-AF65-F5344CB8AC3E}">
        <p14:creationId xmlns:p14="http://schemas.microsoft.com/office/powerpoint/2010/main" val="4181203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smtClean="0">
                <a:solidFill>
                  <a:srgbClr val="FFFF00"/>
                </a:solidFill>
              </a:rPr>
              <a:t>Đk</a:t>
            </a:r>
            <a:r>
              <a:rPr lang="en-US" sz="4700" b="0" u="sng" smtClean="0">
                <a:solidFill>
                  <a:srgbClr val="FFFF00"/>
                </a:solidFill>
                <a:effectLst/>
              </a:rPr>
              <a:t>:</a:t>
            </a:r>
            <a:r>
              <a:rPr lang="en-US" sz="4700" b="0" smtClean="0">
                <a:solidFill>
                  <a:schemeClr val="bg1"/>
                </a:solidFill>
                <a:effectLst/>
              </a:rPr>
              <a:t> </a:t>
            </a:r>
            <a:r>
              <a:rPr lang="vi-VN" sz="4700">
                <a:solidFill>
                  <a:schemeClr val="bg1"/>
                </a:solidFill>
              </a:rPr>
              <a:t>Mẹ Maria, xin thương đến xứ đạo con đây. Trong tình yêu Mẹ hiệp nhất yêu thương. Mẹ Maria, xin thương đến xứ đạo con đây. Trong tình yêu Mẹ liên kết muôn tâm hồn.</a:t>
            </a:r>
            <a:endParaRPr lang="en-US" sz="4700" b="0">
              <a:solidFill>
                <a:schemeClr val="bg1"/>
              </a:solidFill>
              <a:effectLst/>
            </a:endParaRPr>
          </a:p>
        </p:txBody>
      </p:sp>
    </p:spTree>
    <p:extLst>
      <p:ext uri="{BB962C8B-B14F-4D97-AF65-F5344CB8AC3E}">
        <p14:creationId xmlns:p14="http://schemas.microsoft.com/office/powerpoint/2010/main" val="153235981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3440517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718</TotalTime>
  <Words>2230</Words>
  <Application>Microsoft Office PowerPoint</Application>
  <PresentationFormat>On-screen Show (16:9)</PresentationFormat>
  <Paragraphs>122</Paragraphs>
  <Slides>91</Slides>
  <Notes>0</Notes>
  <HiddenSlides>0</HiddenSlides>
  <MMClips>0</MMClips>
  <ScaleCrop>false</ScaleCrop>
  <HeadingPairs>
    <vt:vector size="4" baseType="variant">
      <vt:variant>
        <vt:lpstr>Theme</vt:lpstr>
      </vt:variant>
      <vt:variant>
        <vt:i4>12</vt:i4>
      </vt:variant>
      <vt:variant>
        <vt:lpstr>Slide Titles</vt:lpstr>
      </vt:variant>
      <vt:variant>
        <vt:i4>91</vt:i4>
      </vt:variant>
    </vt:vector>
  </HeadingPairs>
  <TitlesOfParts>
    <vt:vector size="103" baseType="lpstr">
      <vt:lpstr>Office Theme</vt:lpstr>
      <vt:lpstr>12_Office Theme</vt:lpstr>
      <vt:lpstr>36_Default Design</vt:lpstr>
      <vt:lpstr>10_Office Theme</vt:lpstr>
      <vt:lpstr>37_Default Design</vt:lpstr>
      <vt:lpstr>3_Office Theme</vt:lpstr>
      <vt:lpstr>4_Office Theme</vt:lpstr>
      <vt:lpstr>5_Office Theme</vt:lpstr>
      <vt:lpstr>Default Design</vt:lpstr>
      <vt:lpstr>2_Office Theme</vt:lpstr>
      <vt:lpstr>6_Office Theme</vt:lpstr>
      <vt:lpstr>1_Office Theme</vt:lpstr>
      <vt:lpstr>PowerPoint Presentation</vt:lpstr>
      <vt:lpstr>TẬP HÁT CỘNG ĐOÀN</vt:lpstr>
      <vt:lpstr>Đk: Lạy Chúa, Chúa nhân hậu và luôn khoan hồng.</vt:lpstr>
      <vt:lpstr>Tk1: Thiên Chúa luôn từ bi hải hà, giàu yêu thương cho người khấn ước. Xin Chúa niệm tình lặng nghe tiếng lòng này khấn xin. Bao tiếng hồn con khấn cầu, nguyện lưu tâm Chúa ơi.</vt:lpstr>
      <vt:lpstr>Lạy Cha là Chúa Cả trời đất, chúc tụng Cha, vì Cha đã mạc khải nước trời cho những người bé mọn.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Đi Về Nhà Cha Thái Nguyên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Thánh Vịnh 85 Chúa Nhật XVI Thường Niên Năm A</vt:lpstr>
      <vt:lpstr>Đk: Lạy Chúa, Chúa nhân hậu và luôn khoan hồng.</vt:lpstr>
      <vt:lpstr>Tk1: Thiên Chúa luôn từ bi hải hà, giàu yêu thương cho người khấn ước. Xin Chúa niệm tình lặng nghe tiếng lòng này khấn xin. Bao tiếng hồn con khấn cầu, nguyện lưu tâm Chúa ơi.</vt:lpstr>
      <vt:lpstr>Tk2: Muôn sắc dân Ngài đã tác thành, về nơi đây suy phục bái kính. Ơn Chúa trọng đại dường bao, chỉ Ngài là Chúa thôi. Tay Chúa từng đã tác thành ngàn uy công, Chúa ơi.</vt:lpstr>
      <vt:lpstr>Tk3: Nhưng Chúa ơi, Ngài bao tốt lành, đầy khoan dung, luôn chậm oán thán. Ôi Chúa thực giàu tình thương, vẫn một lòng tín trung. Xin Chúa từ bi đoái nhìn và xin thương xót con.</vt:lpstr>
      <vt:lpstr>Lạy Cha là Chúa Cả trời đất, chúc tụng Cha, vì Cha đã mạc khải nước trời cho những người bé mọn.</vt:lpstr>
      <vt:lpstr>PowerPoint Presentation</vt:lpstr>
      <vt:lpstr>Lạy Cha là Chúa Cả trời đất, chúc tụng Cha, vì Cha đã mạc khải nước trời cho những người bé mọn.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Xin dâng Người đôi bàn tay này, ngày mưa nắng kiếp nhân sinh. Xin dâng Người nặng gánh đôi vai cho đàn em bé nhỏ môi cười, tìm thấy trong đời niềm hạnh phúc cho ngày mai.</vt:lpstr>
      <vt:lpstr>Đk: Tấm bánh này chứa chan nỗi niềm, là của lễ cuộc đời con dâng Ngài. Chén Thánh này chất cả tâm tư, tuy đơn nghèo nhưng mang trọn tình yêu.</vt:lpstr>
      <vt:lpstr>Tk2: Xin dâng Người những ngày qua rồi niềm vui lẫn với thương đau. Xin dâng Người mộng ước tương lai, mong ngày mai sẽ thắm tươi màu, và xin dâng Người từng giây phút trong đời con.</vt:lpstr>
      <vt:lpstr>Đk: Tấm bánh này chứa chan nỗi niềm, là của lễ cuộc đời con dâng Ngài. Chén Thánh này chất cả tâm tư, tuy đơn nghèo nhưng mang trọn tình yêu.</vt:lpstr>
      <vt:lpstr>Tk3: Xin dâng Người tâm hồn bé nhỏ hằng mơ ước cõi vô biên. Xin dâng Người từng bước chân đi trong niềm tin thoáng bỗng nghi ngờ, còn xin đi hoài và đi mãi, đi về Cha.</vt:lpstr>
      <vt:lpstr>Đk: Tấm bánh này chứa chan nỗi niềm, là của lễ cuộc đời con dâng Ngài. Chén Thánh này chất cả tâm tư, tuy đơn nghèo nhưng mang trọn tình yêu.</vt:lpstr>
      <vt:lpstr>Tk4: Xin dâng Người mối tình trong đời, niềm hạnh phúc tuổi thanh xuân. Xin dâng Người giận dỗi qua mau cho tình yêu Chúa vẫn mặn mà, và xin dâng Người cả cay đắng bao bạc vong.</vt:lpstr>
      <vt:lpstr>Đk: Tấm bánh này chứa chan nỗi niềm, là của lễ cuộc đời con dâng Ngài. Chén Thánh này chất cả tâm tư, tuy đơn nghèo nhưng mang trọn tình yêu.</vt:lpstr>
      <vt:lpstr>PowerPoint Presentation</vt:lpstr>
      <vt:lpstr>PowerPoint Presentation</vt:lpstr>
      <vt:lpstr>Ca Nguyện Hiệp Lễ Lúa Với Cỏ Lùng Thái Nguyên</vt:lpstr>
      <vt:lpstr>Tk1:   Chúa chấp nhận cỏ lùng mọc chung với lúa. Chúa chấp nhận tình trạng vàng thau với nhau. Ngài nhẫn nại với tội nhân kiên tâm chờ đợi trở về. Tình thương Chúa ôi bao la như trời biển khơi.</vt:lpstr>
      <vt:lpstr>Đk: Cỏ lùng và lúa tốt nằm ngay trong tim mỗi người và đong đưa trong mỗi ngày giữa thiện và ác phân tranh. Xin Chúa thương thanh luyện cho mọi sự ở trong con trở thành lúa tốt đẹp hơn chờ ngày gặt tới đẹp tươi.</vt:lpstr>
      <vt:lpstr>Tk2: Khó tránh được kẻ thù hằng gieo tai ác. Khó tránh được bạo ngược và bao bất công. Cuộc sống dù bao sầu thương không nên vội vàng chán chường. Tình thương Chúa mong cho ta hy vọng tốt hơn.</vt:lpstr>
      <vt:lpstr>Đk: Cỏ lùng và lúa tốt nằm ngay trong tim mỗi người và đong đưa trong mỗi ngày giữa thiện và ác phân tranh. Xin Chúa thương thanh luyện cho mọi sự ở trong con trở thành lúa tốt đẹp hơn chờ ngày gặt tới đẹp tươi.</vt:lpstr>
      <vt:lpstr>Tk3: Hãy chấp nhận những gì còn đang tăm tối. Chớ nóng lòng loại trừ người gian ác ra. Này Chúa mời ta từ tâm không nên hành động sai lầm. Ngài mời chúng ta kiên tâm âm thầm đắp xây.</vt:lpstr>
      <vt:lpstr>Đk: Cỏ lùng và lúa tốt nằm ngay trong tim mỗi người và đong đưa trong mỗi ngày giữa thiện và ác phân tranh. Xin Chúa thương thanh luyện cho mọi sự ở trong con trở thành lúa tốt đẹp hơn chờ ngày gặt tới đẹp tươi.</vt:lpstr>
      <vt:lpstr>PowerPoint Presentation</vt:lpstr>
      <vt:lpstr>PowerPoint Presentation</vt:lpstr>
      <vt:lpstr>Ca Kết Lễ Lời Cầu Cho Xứ Đạo Văn Chi</vt:lpstr>
      <vt:lpstr>Tk1: Mẹ ơi xứ đạo con đây, nguyện xin dâng hiến Mẹ từ bi. Xin Mẹ luôn đỡ nâng phù trì và thương dẫn dắt trên đường đi.</vt:lpstr>
      <vt:lpstr>Đk: Mẹ Maria, xin thương đến xứ đạo con đây. Trong tình yêu Mẹ hiệp nhất yêu thương. Mẹ Maria, xin thương đến xứ đạo con đây. Trong tình yêu Mẹ liên kết muôn tâm hồn.</vt:lpstr>
      <vt:lpstr>Tk2: Mẹ thương xứ đạo con đây, đoàn con liên kết trong niềm vui. muôn người luôn sống theo gương Mẹ, niềm tin mãi sáng lên đẹp tươi.</vt:lpstr>
      <vt:lpstr>Đk: Mẹ Maria, xin thương đến xứ đạo con đây. Trong tình yêu Mẹ hiệp nhất yêu thương. Mẹ Maria, xin thương đến xứ đạo con đây. Trong tình yêu Mẹ liên kết muôn tâm hồn.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45</cp:revision>
  <dcterms:created xsi:type="dcterms:W3CDTF">2023-05-21T07:25:42Z</dcterms:created>
  <dcterms:modified xsi:type="dcterms:W3CDTF">2023-06-18T23:26:41Z</dcterms:modified>
</cp:coreProperties>
</file>