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3964" r:id="rId7"/>
    <p:sldMasterId id="2147483976" r:id="rId8"/>
    <p:sldMasterId id="2147483988" r:id="rId9"/>
    <p:sldMasterId id="2147484000" r:id="rId10"/>
    <p:sldMasterId id="2147484012" r:id="rId11"/>
    <p:sldMasterId id="2147484024" r:id="rId12"/>
  </p:sldMasterIdLst>
  <p:sldIdLst>
    <p:sldId id="507" r:id="rId13"/>
    <p:sldId id="376" r:id="rId14"/>
    <p:sldId id="642" r:id="rId15"/>
    <p:sldId id="643" r:id="rId16"/>
    <p:sldId id="644" r:id="rId17"/>
    <p:sldId id="367" r:id="rId18"/>
    <p:sldId id="368" r:id="rId19"/>
    <p:sldId id="369" r:id="rId20"/>
    <p:sldId id="370" r:id="rId21"/>
    <p:sldId id="371" r:id="rId22"/>
    <p:sldId id="372" r:id="rId23"/>
    <p:sldId id="373" r:id="rId24"/>
    <p:sldId id="374" r:id="rId25"/>
    <p:sldId id="645" r:id="rId26"/>
    <p:sldId id="553" r:id="rId27"/>
    <p:sldId id="443" r:id="rId28"/>
    <p:sldId id="585" r:id="rId29"/>
    <p:sldId id="617" r:id="rId30"/>
    <p:sldId id="646" r:id="rId31"/>
    <p:sldId id="384"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399" r:id="rId47"/>
    <p:sldId id="647" r:id="rId48"/>
    <p:sldId id="649" r:id="rId49"/>
    <p:sldId id="636" r:id="rId50"/>
    <p:sldId id="637" r:id="rId51"/>
    <p:sldId id="638" r:id="rId52"/>
    <p:sldId id="654" r:id="rId53"/>
    <p:sldId id="639" r:id="rId54"/>
    <p:sldId id="655" r:id="rId55"/>
    <p:sldId id="640" r:id="rId56"/>
    <p:sldId id="656" r:id="rId57"/>
    <p:sldId id="653" r:id="rId58"/>
    <p:sldId id="641" r:id="rId59"/>
    <p:sldId id="648" r:id="rId60"/>
    <p:sldId id="549" r:id="rId61"/>
    <p:sldId id="400" r:id="rId62"/>
    <p:sldId id="401" r:id="rId63"/>
    <p:sldId id="402" r:id="rId64"/>
    <p:sldId id="403" r:id="rId65"/>
    <p:sldId id="404" r:id="rId66"/>
    <p:sldId id="405" r:id="rId67"/>
    <p:sldId id="406" r:id="rId68"/>
    <p:sldId id="407" r:id="rId69"/>
    <p:sldId id="408" r:id="rId70"/>
    <p:sldId id="409" r:id="rId71"/>
    <p:sldId id="410" r:id="rId72"/>
    <p:sldId id="411" r:id="rId73"/>
    <p:sldId id="412" r:id="rId74"/>
    <p:sldId id="550" r:id="rId75"/>
    <p:sldId id="558" r:id="rId76"/>
    <p:sldId id="559" r:id="rId77"/>
    <p:sldId id="561" r:id="rId78"/>
    <p:sldId id="630" r:id="rId79"/>
    <p:sldId id="614" r:id="rId80"/>
    <p:sldId id="631" r:id="rId81"/>
    <p:sldId id="276" r:id="rId82"/>
    <p:sldId id="650" r:id="rId83"/>
    <p:sldId id="277" r:id="rId84"/>
    <p:sldId id="278" r:id="rId85"/>
    <p:sldId id="279" r:id="rId86"/>
    <p:sldId id="290" r:id="rId87"/>
    <p:sldId id="632" r:id="rId88"/>
    <p:sldId id="291" r:id="rId89"/>
    <p:sldId id="633" r:id="rId90"/>
    <p:sldId id="292" r:id="rId91"/>
    <p:sldId id="651" r:id="rId92"/>
    <p:sldId id="293" r:id="rId93"/>
    <p:sldId id="563" r:id="rId94"/>
    <p:sldId id="564" r:id="rId95"/>
    <p:sldId id="634" r:id="rId96"/>
    <p:sldId id="652"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slide" Target="slides/slide85.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3762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0529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537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1037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1818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893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801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9759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843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3673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70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1246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7545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7799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44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8481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8321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9179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6039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6140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57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4566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85383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149280"/>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dirty="0">
                <a:solidFill>
                  <a:srgbClr val="FFFF00"/>
                </a:solidFill>
                <a:effectLst/>
                <a:latin typeface="+mj-lt"/>
              </a:rPr>
              <a:t/>
            </a:r>
            <a:br>
              <a:rPr lang="en-US" sz="6000" b="0" dirty="0">
                <a:solidFill>
                  <a:srgbClr val="FFFF00"/>
                </a:solidFill>
                <a:effectLst/>
                <a:latin typeface="+mj-lt"/>
              </a:rPr>
            </a:br>
            <a:r>
              <a:rPr lang="en-US" sz="7300" b="0" dirty="0">
                <a:solidFill>
                  <a:srgbClr val="FFFF00"/>
                </a:solidFill>
                <a:effectLst/>
                <a:latin typeface="+mj-lt"/>
              </a:rPr>
              <a:t>Con </a:t>
            </a:r>
            <a:r>
              <a:rPr lang="en-US" sz="7300" b="0" dirty="0" err="1">
                <a:solidFill>
                  <a:srgbClr val="FFFF00"/>
                </a:solidFill>
                <a:effectLst/>
                <a:latin typeface="+mj-lt"/>
              </a:rPr>
              <a:t>Sẽ</a:t>
            </a:r>
            <a:r>
              <a:rPr lang="en-US" sz="7300" b="0" dirty="0">
                <a:solidFill>
                  <a:srgbClr val="FFFF00"/>
                </a:solidFill>
                <a:effectLst/>
                <a:latin typeface="+mj-lt"/>
              </a:rPr>
              <a:t> </a:t>
            </a:r>
            <a:r>
              <a:rPr lang="en-US" sz="7300" b="0" dirty="0" err="1">
                <a:solidFill>
                  <a:srgbClr val="FFFF00"/>
                </a:solidFill>
                <a:effectLst/>
                <a:latin typeface="+mj-lt"/>
              </a:rPr>
              <a:t>Tiến</a:t>
            </a:r>
            <a:r>
              <a:rPr lang="en-US" sz="7300" b="0" dirty="0">
                <a:solidFill>
                  <a:srgbClr val="FFFF00"/>
                </a:solidFill>
                <a:effectLst/>
                <a:latin typeface="+mj-lt"/>
              </a:rPr>
              <a:t> </a:t>
            </a:r>
            <a:r>
              <a:rPr lang="en-US" sz="7300" b="0" dirty="0" err="1">
                <a:solidFill>
                  <a:srgbClr val="FFFF00"/>
                </a:solidFill>
                <a:effectLst/>
                <a:latin typeface="+mj-lt"/>
              </a:rPr>
              <a:t>Lên</a:t>
            </a:r>
            <a:r>
              <a:rPr lang="en-US" sz="7300" b="0" dirty="0">
                <a:solidFill>
                  <a:srgbClr val="FFFF00"/>
                </a:solidFill>
                <a:effectLst/>
                <a:latin typeface="+mj-lt"/>
              </a:rPr>
              <a:t> </a:t>
            </a:r>
            <a:r>
              <a:rPr lang="en-US" sz="7300" b="0" dirty="0" err="1">
                <a:solidFill>
                  <a:srgbClr val="FFFF00"/>
                </a:solidFill>
                <a:effectLst/>
                <a:latin typeface="+mj-lt"/>
              </a:rPr>
              <a:t>Bàn</a:t>
            </a:r>
            <a:r>
              <a:rPr lang="en-US" sz="7300" b="0" dirty="0">
                <a:solidFill>
                  <a:srgbClr val="FFFF00"/>
                </a:solidFill>
                <a:effectLst/>
                <a:latin typeface="+mj-lt"/>
              </a:rPr>
              <a:t> </a:t>
            </a:r>
            <a:r>
              <a:rPr lang="en-US" sz="7300" b="0" dirty="0" err="1">
                <a:solidFill>
                  <a:srgbClr val="FFFF00"/>
                </a:solidFill>
                <a:effectLst/>
                <a:latin typeface="+mj-lt"/>
              </a:rPr>
              <a:t>Thờ</a:t>
            </a:r>
            <a:r>
              <a:rPr lang="en-US" sz="5400" b="0" dirty="0">
                <a:solidFill>
                  <a:srgbClr val="FFFF00"/>
                </a:solidFill>
                <a:effectLst/>
                <a:latin typeface="+mj-lt"/>
              </a:rPr>
              <a:t/>
            </a:r>
            <a:br>
              <a:rPr lang="en-US" sz="5400" b="0" dirty="0">
                <a:solidFill>
                  <a:srgbClr val="FFFF00"/>
                </a:solidFill>
                <a:effectLst/>
                <a:latin typeface="+mj-lt"/>
              </a:rPr>
            </a:br>
            <a:r>
              <a:rPr lang="en-US" sz="5400" b="0" dirty="0" err="1">
                <a:solidFill>
                  <a:schemeClr val="bg1"/>
                </a:solidFill>
                <a:effectLst/>
                <a:latin typeface="+mj-lt"/>
              </a:rPr>
              <a:t>Hoàng</a:t>
            </a:r>
            <a:r>
              <a:rPr lang="en-US" sz="5400" b="0" dirty="0">
                <a:solidFill>
                  <a:schemeClr val="bg1"/>
                </a:solidFill>
                <a:effectLst/>
                <a:latin typeface="+mj-lt"/>
              </a:rPr>
              <a:t> </a:t>
            </a:r>
            <a:r>
              <a:rPr lang="en-US" sz="5400" b="0" dirty="0" err="1">
                <a:solidFill>
                  <a:schemeClr val="bg1"/>
                </a:solidFill>
                <a:effectLst/>
                <a:latin typeface="+mj-lt"/>
              </a:rPr>
              <a:t>Ngôn</a:t>
            </a:r>
            <a:r>
              <a:rPr lang="en-US" sz="5400" b="0" dirty="0">
                <a:solidFill>
                  <a:schemeClr val="bg1"/>
                </a:solidFill>
                <a:effectLst/>
                <a:latin typeface="+mj-lt"/>
              </a:rPr>
              <a:t> – </a:t>
            </a:r>
            <a:r>
              <a:rPr lang="en-US" sz="5400" b="0" dirty="0" err="1">
                <a:solidFill>
                  <a:schemeClr val="bg1"/>
                </a:solidFill>
                <a:effectLst/>
                <a:latin typeface="+mj-lt"/>
              </a:rPr>
              <a:t>Hoàng</a:t>
            </a:r>
            <a:r>
              <a:rPr lang="en-US" sz="5400" b="0" dirty="0">
                <a:solidFill>
                  <a:schemeClr val="bg1"/>
                </a:solidFill>
                <a:effectLst/>
                <a:latin typeface="+mj-lt"/>
              </a:rPr>
              <a:t> </a:t>
            </a:r>
            <a:r>
              <a:rPr lang="en-US" sz="5400" b="0" dirty="0" err="1">
                <a:solidFill>
                  <a:schemeClr val="bg1"/>
                </a:solidFill>
                <a:effectLst/>
                <a:latin typeface="+mj-lt"/>
              </a:rPr>
              <a:t>Phúc</a:t>
            </a:r>
            <a:r>
              <a:rPr lang="en-US" sz="6000" b="0" dirty="0">
                <a:solidFill>
                  <a:srgbClr val="FFFF00"/>
                </a:solidFill>
                <a:effectLst/>
                <a:latin typeface="+mj-lt"/>
              </a:rPr>
              <a:t/>
            </a:r>
            <a:br>
              <a:rPr lang="en-US" sz="6000" b="0" dirty="0">
                <a:solidFill>
                  <a:srgbClr val="FFFF00"/>
                </a:solidFill>
                <a:effectLst/>
                <a:latin typeface="+mj-lt"/>
              </a:rPr>
            </a:b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b="0" dirty="0">
                <a:solidFill>
                  <a:schemeClr val="bg1"/>
                </a:solidFill>
                <a:effectLst/>
                <a:latin typeface="+mj-lt"/>
              </a:rPr>
              <a:t>Con sẽ </a:t>
            </a:r>
            <a:r>
              <a:rPr lang="en-US" sz="6000" b="0" dirty="0" err="1">
                <a:solidFill>
                  <a:schemeClr val="bg1"/>
                </a:solidFill>
                <a:effectLst/>
                <a:latin typeface="+mj-lt"/>
              </a:rPr>
              <a:t>tiến</a:t>
            </a:r>
            <a:r>
              <a:rPr lang="vi-VN" sz="6000" b="0" dirty="0">
                <a:solidFill>
                  <a:schemeClr val="bg1"/>
                </a:solidFill>
                <a:effectLst/>
                <a:latin typeface="+mj-lt"/>
              </a:rPr>
              <a:t> lên bàn thờ, vì chính Chúa làm tuổi xuân ca khúc hân hoan. Con sẽ </a:t>
            </a:r>
            <a:r>
              <a:rPr lang="en-US" sz="6000" b="0" dirty="0" err="1">
                <a:solidFill>
                  <a:schemeClr val="bg1"/>
                </a:solidFill>
                <a:effectLst/>
                <a:latin typeface="+mj-lt"/>
              </a:rPr>
              <a:t>tiến</a:t>
            </a:r>
            <a:r>
              <a:rPr lang="vi-VN" sz="6000" b="0" dirty="0">
                <a:solidFill>
                  <a:schemeClr val="bg1"/>
                </a:solidFill>
                <a:effectLst/>
                <a:latin typeface="+mj-lt"/>
              </a:rPr>
              <a:t> lên bàn thánh tế lễ mình làm của lễ hy sinh.</a:t>
            </a:r>
          </a:p>
        </p:txBody>
      </p:sp>
    </p:spTree>
    <p:extLst>
      <p:ext uri="{BB962C8B-B14F-4D97-AF65-F5344CB8AC3E}">
        <p14:creationId xmlns:p14="http://schemas.microsoft.com/office/powerpoint/2010/main" val="23150327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Tk1</a:t>
            </a:r>
            <a:r>
              <a:rPr lang="vi-VN" sz="5400" b="0" u="sng" dirty="0">
                <a:solidFill>
                  <a:srgbClr val="FFFF00"/>
                </a:solidFill>
                <a:effectLst/>
                <a:latin typeface="+mj-lt"/>
              </a:rPr>
              <a:t>:</a:t>
            </a:r>
            <a:r>
              <a:rPr lang="vi-VN" sz="5400" b="0" dirty="0">
                <a:solidFill>
                  <a:schemeClr val="bg1"/>
                </a:solidFill>
                <a:effectLst/>
                <a:latin typeface="+mj-lt"/>
              </a:rPr>
              <a:t> Này hồn tôi ơi sao xao xuyến đau thương? Tứ vi địch thù vây hãm lo gì. Có Chúa trong thành địch thù tan nát hết. Chúa trong lòng ta lo lắng gì hồn tôi ơi.</a:t>
            </a:r>
          </a:p>
        </p:txBody>
      </p:sp>
    </p:spTree>
    <p:extLst>
      <p:ext uri="{BB962C8B-B14F-4D97-AF65-F5344CB8AC3E}">
        <p14:creationId xmlns:p14="http://schemas.microsoft.com/office/powerpoint/2010/main" val="15199061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b="0" dirty="0">
                <a:solidFill>
                  <a:schemeClr val="bg1"/>
                </a:solidFill>
                <a:effectLst/>
                <a:latin typeface="+mj-lt"/>
              </a:rPr>
              <a:t>Con sẽ </a:t>
            </a:r>
            <a:r>
              <a:rPr lang="en-US" sz="6000" b="0" dirty="0" err="1">
                <a:solidFill>
                  <a:schemeClr val="bg1"/>
                </a:solidFill>
                <a:effectLst/>
                <a:latin typeface="+mj-lt"/>
              </a:rPr>
              <a:t>tiến</a:t>
            </a:r>
            <a:r>
              <a:rPr lang="vi-VN" sz="6000" b="0" dirty="0">
                <a:solidFill>
                  <a:schemeClr val="bg1"/>
                </a:solidFill>
                <a:effectLst/>
                <a:latin typeface="+mj-lt"/>
              </a:rPr>
              <a:t> lên bàn thờ, vì chính Chúa làm tuổi xuân ca khúc hân hoan. Con sẽ </a:t>
            </a:r>
            <a:r>
              <a:rPr lang="en-US" sz="6000" b="0" dirty="0" err="1">
                <a:solidFill>
                  <a:schemeClr val="bg1"/>
                </a:solidFill>
                <a:effectLst/>
                <a:latin typeface="+mj-lt"/>
              </a:rPr>
              <a:t>tiến</a:t>
            </a:r>
            <a:r>
              <a:rPr lang="vi-VN" sz="6000" b="0" dirty="0">
                <a:solidFill>
                  <a:schemeClr val="bg1"/>
                </a:solidFill>
                <a:effectLst/>
                <a:latin typeface="+mj-lt"/>
              </a:rPr>
              <a:t> lên bàn thánh tế lễ mình làm của lễ hy sinh.</a:t>
            </a:r>
          </a:p>
        </p:txBody>
      </p:sp>
    </p:spTree>
    <p:extLst>
      <p:ext uri="{BB962C8B-B14F-4D97-AF65-F5344CB8AC3E}">
        <p14:creationId xmlns:p14="http://schemas.microsoft.com/office/powerpoint/2010/main" val="337661347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smtClean="0">
                <a:solidFill>
                  <a:srgbClr val="FFFF00"/>
                </a:solidFill>
                <a:effectLst/>
              </a:rPr>
              <a:t>Đk:</a:t>
            </a:r>
            <a:r>
              <a:rPr lang="en-US" sz="7200" b="0" smtClean="0">
                <a:solidFill>
                  <a:schemeClr val="bg1"/>
                </a:solidFill>
                <a:effectLst/>
              </a:rPr>
              <a:t> </a:t>
            </a:r>
            <a:r>
              <a:rPr lang="vi-VN" sz="7200" b="0" smtClean="0">
                <a:solidFill>
                  <a:schemeClr val="bg1"/>
                </a:solidFill>
                <a:effectLst/>
              </a:rPr>
              <a:t>Chư dân hãy xưng tụng Ngài, lạy Thiên Chúa, chư dân hết thảy hãy xưng tụng Ngài.</a:t>
            </a:r>
          </a:p>
        </p:txBody>
      </p:sp>
    </p:spTree>
    <p:extLst>
      <p:ext uri="{BB962C8B-B14F-4D97-AF65-F5344CB8AC3E}">
        <p14:creationId xmlns:p14="http://schemas.microsoft.com/office/powerpoint/2010/main" val="2029835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246769"/>
          </a:xfrm>
          <a:prstGeom prst="rect">
            <a:avLst/>
          </a:prstGeom>
          <a:noFill/>
        </p:spPr>
        <p:txBody>
          <a:bodyPr wrap="square" rtlCol="0">
            <a:spAutoFit/>
          </a:bodyPr>
          <a:lstStyle/>
          <a:p>
            <a:r>
              <a:rPr lang="en-US" sz="2800" b="1" smtClean="0">
                <a:ln w="1905"/>
                <a:solidFill>
                  <a:srgbClr val="A50021"/>
                </a:solidFill>
                <a:effectLst>
                  <a:innerShdw blurRad="69850" dist="43180" dir="5400000">
                    <a:srgbClr val="000000">
                      <a:alpha val="65000"/>
                    </a:srgbClr>
                  </a:innerShdw>
                </a:effectLst>
              </a:rPr>
              <a:t>Bài đọc 1.</a:t>
            </a:r>
          </a:p>
          <a:p>
            <a:r>
              <a:rPr lang="en-US" sz="2800" b="1" smtClean="0">
                <a:ln w="1905"/>
                <a:solidFill>
                  <a:srgbClr val="A50021"/>
                </a:solidFill>
                <a:effectLst>
                  <a:innerShdw blurRad="69850" dist="43180" dir="5400000">
                    <a:srgbClr val="000000">
                      <a:alpha val="65000"/>
                    </a:srgbClr>
                  </a:innerShdw>
                </a:effectLst>
              </a:rPr>
              <a:t>Bài trích sách ngôn sứ Isaia.</a:t>
            </a:r>
          </a:p>
          <a:p>
            <a:r>
              <a:rPr lang="en-US" sz="2800" b="1" smtClean="0">
                <a:ln w="1905"/>
                <a:solidFill>
                  <a:srgbClr val="A50021"/>
                </a:solidFill>
                <a:effectLst>
                  <a:innerShdw blurRad="69850" dist="43180" dir="5400000">
                    <a:srgbClr val="000000">
                      <a:alpha val="65000"/>
                    </a:srgbClr>
                  </a:innerShdw>
                </a:effectLst>
              </a:rPr>
              <a:t>Thánh vịnh 66</a:t>
            </a:r>
          </a:p>
          <a:p>
            <a:r>
              <a:rPr lang="vi-VN" sz="2800" b="1">
                <a:ln w="1905"/>
                <a:solidFill>
                  <a:srgbClr val="A50021"/>
                </a:solidFill>
                <a:effectLst>
                  <a:innerShdw blurRad="69850" dist="43180" dir="5400000">
                    <a:srgbClr val="000000">
                      <a:alpha val="65000"/>
                    </a:srgbClr>
                  </a:innerShdw>
                </a:effectLst>
              </a:rPr>
              <a:t>Chư dân hãy xưng tụng Ngài, lạy Thiên Chúa</a:t>
            </a:r>
            <a:r>
              <a:rPr lang="vi-VN" sz="2800" b="1">
                <a:ln w="1905"/>
                <a:solidFill>
                  <a:srgbClr val="A50021"/>
                </a:solidFill>
                <a:effectLst>
                  <a:innerShdw blurRad="69850" dist="43180" dir="5400000">
                    <a:srgbClr val="000000">
                      <a:alpha val="65000"/>
                    </a:srgbClr>
                  </a:innerShdw>
                </a:effectLst>
              </a:rPr>
              <a:t>, </a:t>
            </a:r>
            <a:r>
              <a:rPr lang="en-US" sz="2800" b="1" smtClean="0">
                <a:ln w="1905"/>
                <a:solidFill>
                  <a:srgbClr val="A50021"/>
                </a:solidFill>
                <a:effectLst>
                  <a:innerShdw blurRad="69850" dist="43180" dir="5400000">
                    <a:srgbClr val="000000">
                      <a:alpha val="65000"/>
                    </a:srgbClr>
                  </a:innerShdw>
                </a:effectLst>
              </a:rPr>
              <a:t/>
            </a:r>
            <a:br>
              <a:rPr lang="en-US" sz="2800" b="1" smtClean="0">
                <a:ln w="1905"/>
                <a:solidFill>
                  <a:srgbClr val="A50021"/>
                </a:solidFill>
                <a:effectLst>
                  <a:innerShdw blurRad="69850" dist="43180" dir="5400000">
                    <a:srgbClr val="000000">
                      <a:alpha val="65000"/>
                    </a:srgbClr>
                  </a:innerShdw>
                </a:effectLst>
              </a:rPr>
            </a:br>
            <a:r>
              <a:rPr lang="vi-VN" sz="2800" b="1" smtClean="0">
                <a:ln w="1905"/>
                <a:solidFill>
                  <a:srgbClr val="A50021"/>
                </a:solidFill>
                <a:effectLst>
                  <a:innerShdw blurRad="69850" dist="43180" dir="5400000">
                    <a:srgbClr val="000000">
                      <a:alpha val="65000"/>
                    </a:srgbClr>
                  </a:innerShdw>
                </a:effectLst>
              </a:rPr>
              <a:t>chư </a:t>
            </a:r>
            <a:r>
              <a:rPr lang="vi-VN" sz="2800" b="1">
                <a:ln w="1905"/>
                <a:solidFill>
                  <a:srgbClr val="A50021"/>
                </a:solidFill>
                <a:effectLst>
                  <a:innerShdw blurRad="69850" dist="43180" dir="5400000">
                    <a:srgbClr val="000000">
                      <a:alpha val="65000"/>
                    </a:srgbClr>
                  </a:innerShdw>
                </a:effectLst>
              </a:rPr>
              <a:t>dân hết thảy hãy xưng tụng </a:t>
            </a:r>
            <a:r>
              <a:rPr lang="vi-VN" sz="2800" b="1">
                <a:ln w="1905"/>
                <a:solidFill>
                  <a:srgbClr val="A50021"/>
                </a:solidFill>
                <a:effectLst>
                  <a:innerShdw blurRad="69850" dist="43180" dir="5400000">
                    <a:srgbClr val="000000">
                      <a:alpha val="65000"/>
                    </a:srgbClr>
                  </a:innerShdw>
                </a:effectLst>
              </a:rPr>
              <a:t>Ngài</a:t>
            </a:r>
            <a:r>
              <a:rPr lang="vi-VN" sz="2800" b="1" smtClean="0">
                <a:ln w="1905"/>
                <a:solidFill>
                  <a:srgbClr val="A50021"/>
                </a:solidFill>
                <a:effectLst>
                  <a:innerShdw blurRad="69850" dist="43180" dir="5400000">
                    <a:srgbClr val="000000">
                      <a:alpha val="65000"/>
                    </a:srgbClr>
                  </a:innerShdw>
                </a:effectLst>
              </a:rPr>
              <a:t>.</a:t>
            </a:r>
            <a:endParaRPr lang="en-US" sz="2800" b="1" smtClean="0">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smtClean="0">
                <a:solidFill>
                  <a:srgbClr val="FFFF00"/>
                </a:solidFill>
                <a:effectLst/>
              </a:rPr>
              <a:t>Thánh Vịnh 66</a:t>
            </a:r>
            <a:br>
              <a:rPr lang="en-US" b="0" smtClean="0">
                <a:solidFill>
                  <a:srgbClr val="FFFF00"/>
                </a:solidFill>
                <a:effectLst/>
              </a:rPr>
            </a:br>
            <a:r>
              <a:rPr lang="en-US" b="0" smtClean="0">
                <a:solidFill>
                  <a:srgbClr val="FFFF00"/>
                </a:solidFill>
                <a:effectLst/>
              </a:rPr>
              <a:t>Chúa Nhật XX Thường Niên</a:t>
            </a:r>
            <a:br>
              <a:rPr lang="en-US" b="0" smtClean="0">
                <a:solidFill>
                  <a:srgbClr val="FFFF00"/>
                </a:solidFill>
                <a:effectLst/>
              </a:rPr>
            </a:br>
            <a:r>
              <a:rPr lang="en-US" b="0" smtClean="0">
                <a:solidFill>
                  <a:srgbClr val="FFFF00"/>
                </a:solidFill>
                <a:effectLst/>
              </a:rPr>
              <a:t>Năm A</a:t>
            </a:r>
            <a:endParaRPr lang="en-US" b="0">
              <a:solidFill>
                <a:srgbClr val="FFFF00"/>
              </a:solidFill>
              <a:effectLst/>
            </a:endParaRPr>
          </a:p>
        </p:txBody>
      </p:sp>
    </p:spTree>
    <p:extLst>
      <p:ext uri="{BB962C8B-B14F-4D97-AF65-F5344CB8AC3E}">
        <p14:creationId xmlns:p14="http://schemas.microsoft.com/office/powerpoint/2010/main" val="2955787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smtClean="0">
                <a:solidFill>
                  <a:srgbClr val="FFFF00"/>
                </a:solidFill>
                <a:effectLst/>
              </a:rPr>
              <a:t>Đk:</a:t>
            </a:r>
            <a:r>
              <a:rPr lang="en-US" sz="7200" b="0" smtClean="0">
                <a:solidFill>
                  <a:schemeClr val="bg1"/>
                </a:solidFill>
                <a:effectLst/>
              </a:rPr>
              <a:t> </a:t>
            </a:r>
            <a:r>
              <a:rPr lang="vi-VN" sz="7200" b="0" smtClean="0">
                <a:solidFill>
                  <a:schemeClr val="bg1"/>
                </a:solidFill>
                <a:effectLst/>
              </a:rPr>
              <a:t>Chư dân hãy xưng tụng Ngài, lạy Thiên Chúa, chư dân hết thảy hãy xưng tụng Ngài.</a:t>
            </a:r>
          </a:p>
        </p:txBody>
      </p:sp>
    </p:spTree>
    <p:extLst>
      <p:ext uri="{BB962C8B-B14F-4D97-AF65-F5344CB8AC3E}">
        <p14:creationId xmlns:p14="http://schemas.microsoft.com/office/powerpoint/2010/main" val="1494616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Tk1:</a:t>
            </a:r>
            <a:r>
              <a:rPr lang="en-US" sz="5400" b="0" smtClean="0">
                <a:solidFill>
                  <a:schemeClr val="bg1"/>
                </a:solidFill>
                <a:effectLst/>
              </a:rPr>
              <a:t> </a:t>
            </a:r>
            <a:r>
              <a:rPr lang="vi-VN" sz="5400" b="0" smtClean="0">
                <a:solidFill>
                  <a:schemeClr val="bg1"/>
                </a:solidFill>
                <a:effectLst/>
              </a:rPr>
              <a:t>Nguyện Chúa đoái thương ban muôn vàn ơn lành, Tôn nhan Ngài rày xin chiếu sáng. Đường Chúa khắp trên địa cầu hay biết, các nước trông ơn Ngài cứu độ.</a:t>
            </a:r>
            <a:endParaRPr lang="en-US" sz="5400" b="0">
              <a:solidFill>
                <a:schemeClr val="bg1"/>
              </a:solidFill>
              <a:effectLst/>
            </a:endParaRPr>
          </a:p>
        </p:txBody>
      </p:sp>
    </p:spTree>
    <p:extLst>
      <p:ext uri="{BB962C8B-B14F-4D97-AF65-F5344CB8AC3E}">
        <p14:creationId xmlns:p14="http://schemas.microsoft.com/office/powerpoint/2010/main" val="13395299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Tk1:</a:t>
            </a:r>
            <a:r>
              <a:rPr lang="en-US" sz="5400" b="0" smtClean="0">
                <a:solidFill>
                  <a:schemeClr val="bg1"/>
                </a:solidFill>
                <a:effectLst/>
              </a:rPr>
              <a:t> </a:t>
            </a:r>
            <a:r>
              <a:rPr lang="vi-VN" sz="5400" b="0" smtClean="0">
                <a:solidFill>
                  <a:schemeClr val="bg1"/>
                </a:solidFill>
                <a:effectLst/>
              </a:rPr>
              <a:t>Nguyện Chúa đoái thương ban muôn vàn ơn lành, Tôn nhan Ngài rày xin chiếu sáng. Đường Chúa khắp trên địa cầu hay biết, các nước trông ơn Ngài cứu độ.</a:t>
            </a:r>
            <a:endParaRPr lang="en-US" sz="5400" b="0">
              <a:solidFill>
                <a:schemeClr val="bg1"/>
              </a:solidFill>
              <a:effectLst/>
            </a:endParaRPr>
          </a:p>
        </p:txBody>
      </p:sp>
    </p:spTree>
    <p:extLst>
      <p:ext uri="{BB962C8B-B14F-4D97-AF65-F5344CB8AC3E}">
        <p14:creationId xmlns:p14="http://schemas.microsoft.com/office/powerpoint/2010/main" val="22720715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smtClean="0">
                <a:solidFill>
                  <a:srgbClr val="FFFF00"/>
                </a:solidFill>
                <a:effectLst/>
              </a:rPr>
              <a:t>Đk:</a:t>
            </a:r>
            <a:r>
              <a:rPr lang="en-US" sz="7200" b="0" smtClean="0">
                <a:solidFill>
                  <a:schemeClr val="bg1"/>
                </a:solidFill>
                <a:effectLst/>
              </a:rPr>
              <a:t> </a:t>
            </a:r>
            <a:r>
              <a:rPr lang="vi-VN" sz="7200" b="0" smtClean="0">
                <a:solidFill>
                  <a:schemeClr val="bg1"/>
                </a:solidFill>
                <a:effectLst/>
              </a:rPr>
              <a:t>Chư dân hãy xưng tụng Ngài, lạy Thiên Chúa, chư dân hết thảy hãy xưng tụng Ngài.</a:t>
            </a:r>
          </a:p>
        </p:txBody>
      </p:sp>
    </p:spTree>
    <p:extLst>
      <p:ext uri="{BB962C8B-B14F-4D97-AF65-F5344CB8AC3E}">
        <p14:creationId xmlns:p14="http://schemas.microsoft.com/office/powerpoint/2010/main" val="101665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smtClean="0">
                <a:solidFill>
                  <a:srgbClr val="FFFF00"/>
                </a:solidFill>
                <a:effectLst/>
              </a:rPr>
              <a:t>Tk2:</a:t>
            </a:r>
            <a:r>
              <a:rPr lang="en-US" sz="5400" b="0" smtClean="0">
                <a:solidFill>
                  <a:schemeClr val="bg1"/>
                </a:solidFill>
                <a:effectLst/>
              </a:rPr>
              <a:t> </a:t>
            </a:r>
            <a:r>
              <a:rPr lang="vi-VN" sz="5400" b="0" smtClean="0">
                <a:solidFill>
                  <a:schemeClr val="bg1"/>
                </a:solidFill>
                <a:effectLst/>
              </a:rPr>
              <a:t>Vì Chúa sẽ công minh cai trị địa cầu, muôn dân nào mừng vui hát xướng. Ngài sẽ hiển minh trị vì muôn nước, thống lãnh muôn dân tộc cõi trần.</a:t>
            </a:r>
            <a:endParaRPr lang="en-US" sz="5400" b="0">
              <a:solidFill>
                <a:schemeClr val="bg1"/>
              </a:solidFill>
              <a:effectLst/>
            </a:endParaRPr>
          </a:p>
        </p:txBody>
      </p:sp>
    </p:spTree>
    <p:extLst>
      <p:ext uri="{BB962C8B-B14F-4D97-AF65-F5344CB8AC3E}">
        <p14:creationId xmlns:p14="http://schemas.microsoft.com/office/powerpoint/2010/main" val="28001500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smtClean="0">
                <a:solidFill>
                  <a:srgbClr val="FFFF00"/>
                </a:solidFill>
                <a:effectLst/>
              </a:rPr>
              <a:t>Đk:</a:t>
            </a:r>
            <a:r>
              <a:rPr lang="en-US" sz="7200" b="0" smtClean="0">
                <a:solidFill>
                  <a:schemeClr val="bg1"/>
                </a:solidFill>
                <a:effectLst/>
              </a:rPr>
              <a:t> </a:t>
            </a:r>
            <a:r>
              <a:rPr lang="vi-VN" sz="7200" b="0" smtClean="0">
                <a:solidFill>
                  <a:schemeClr val="bg1"/>
                </a:solidFill>
                <a:effectLst/>
              </a:rPr>
              <a:t>Chư dân hãy xưng tụng Ngài, lạy Thiên Chúa, chư dân hết thảy hãy xưng tụng Ngài.</a:t>
            </a:r>
          </a:p>
        </p:txBody>
      </p:sp>
    </p:spTree>
    <p:extLst>
      <p:ext uri="{BB962C8B-B14F-4D97-AF65-F5344CB8AC3E}">
        <p14:creationId xmlns:p14="http://schemas.microsoft.com/office/powerpoint/2010/main" val="101665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b="0" u="sng" smtClean="0">
                <a:solidFill>
                  <a:srgbClr val="FFFF00"/>
                </a:solidFill>
                <a:effectLst/>
              </a:rPr>
              <a:t>Tk3:</a:t>
            </a:r>
            <a:r>
              <a:rPr lang="en-US" sz="6000" b="0" smtClean="0">
                <a:solidFill>
                  <a:schemeClr val="bg1"/>
                </a:solidFill>
                <a:effectLst/>
              </a:rPr>
              <a:t> </a:t>
            </a:r>
            <a:r>
              <a:rPr lang="vi-VN" sz="6000" b="0" smtClean="0">
                <a:solidFill>
                  <a:schemeClr val="bg1"/>
                </a:solidFill>
                <a:effectLst/>
              </a:rPr>
              <a:t>Lạy Chúa, chớ chi như dân cảm tạ Ngài, chư dân đồng thanh cảm mến Chúa. Nguyện Chúa khứng ban ngàn muôn ân phúc, cõi đất hãy tôn sợ kính thờ.</a:t>
            </a:r>
          </a:p>
        </p:txBody>
      </p:sp>
    </p:spTree>
    <p:extLst>
      <p:ext uri="{BB962C8B-B14F-4D97-AF65-F5344CB8AC3E}">
        <p14:creationId xmlns:p14="http://schemas.microsoft.com/office/powerpoint/2010/main" val="13182656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0" u="sng" smtClean="0">
                <a:solidFill>
                  <a:srgbClr val="FFFF00"/>
                </a:solidFill>
                <a:effectLst/>
              </a:rPr>
              <a:t>Đk:</a:t>
            </a:r>
            <a:r>
              <a:rPr lang="en-US" sz="7200" b="0" smtClean="0">
                <a:solidFill>
                  <a:schemeClr val="bg1"/>
                </a:solidFill>
                <a:effectLst/>
              </a:rPr>
              <a:t> </a:t>
            </a:r>
            <a:r>
              <a:rPr lang="vi-VN" sz="7200" b="0" smtClean="0">
                <a:solidFill>
                  <a:schemeClr val="bg1"/>
                </a:solidFill>
                <a:effectLst/>
              </a:rPr>
              <a:t>Chư dân hãy xưng tụng Ngài, lạy Thiên Chúa, chư dân hết thảy hãy xưng tụng Ngài.</a:t>
            </a:r>
          </a:p>
        </p:txBody>
      </p:sp>
    </p:spTree>
    <p:extLst>
      <p:ext uri="{BB962C8B-B14F-4D97-AF65-F5344CB8AC3E}">
        <p14:creationId xmlns:p14="http://schemas.microsoft.com/office/powerpoint/2010/main" val="101665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355758"/>
            <a:ext cx="8763000" cy="1200329"/>
          </a:xfrm>
          <a:prstGeom prst="rect">
            <a:avLst/>
          </a:prstGeom>
        </p:spPr>
        <p:txBody>
          <a:bodyPr wrap="square">
            <a:spAutoFit/>
          </a:bodyPr>
          <a:lstStyle/>
          <a:p>
            <a:r>
              <a:rPr lang="vi-VN" sz="2400">
                <a:solidFill>
                  <a:srgbClr val="FF0000"/>
                </a:solidFill>
              </a:rPr>
              <a:t>Bài đọc </a:t>
            </a:r>
            <a:r>
              <a:rPr lang="en-US" sz="2400" smtClean="0">
                <a:solidFill>
                  <a:srgbClr val="FF0000"/>
                </a:solidFill>
              </a:rPr>
              <a:t>2</a:t>
            </a:r>
            <a:r>
              <a:rPr lang="vi-VN" sz="2400" smtClean="0">
                <a:solidFill>
                  <a:srgbClr val="FF0000"/>
                </a:solidFill>
              </a:rPr>
              <a:t>.</a:t>
            </a:r>
            <a:endParaRPr lang="vi-VN" sz="2400">
              <a:solidFill>
                <a:srgbClr val="FF0000"/>
              </a:solidFill>
            </a:endParaRPr>
          </a:p>
          <a:p>
            <a:r>
              <a:rPr lang="vi-VN" sz="2400">
                <a:solidFill>
                  <a:srgbClr val="FF0000"/>
                </a:solidFill>
              </a:rPr>
              <a:t>Bài trích </a:t>
            </a:r>
            <a:r>
              <a:rPr lang="en-US" sz="2400" smtClean="0">
                <a:solidFill>
                  <a:srgbClr val="FF0000"/>
                </a:solidFill>
              </a:rPr>
              <a:t>thư thánh Phaolo tông đồ gửi tín hữu Roma</a:t>
            </a:r>
            <a:r>
              <a:rPr lang="vi-VN" sz="2400" smtClean="0">
                <a:solidFill>
                  <a:srgbClr val="FF0000"/>
                </a:solidFill>
              </a:rPr>
              <a:t>.</a:t>
            </a:r>
            <a:endParaRPr lang="vi-VN" sz="2400">
              <a:solidFill>
                <a:srgbClr val="FF0000"/>
              </a:solidFill>
            </a:endParaRPr>
          </a:p>
          <a:p>
            <a:r>
              <a:rPr lang="en-US" sz="2400" smtClean="0">
                <a:solidFill>
                  <a:srgbClr val="FF0000"/>
                </a:solidFill>
              </a:rPr>
              <a:t>Khi Thiên Chúa đã ban ơn và kêu gọi, thì Người không hề đổi ý</a:t>
            </a:r>
            <a:r>
              <a:rPr lang="vi-VN" sz="2400" smtClean="0">
                <a:solidFill>
                  <a:srgbClr val="FF0000"/>
                </a:solidFill>
              </a:rPr>
              <a:t>.</a:t>
            </a:r>
            <a:endParaRPr lang="vi-VN" sz="2400">
              <a:solidFill>
                <a:srgbClr val="FF0000"/>
              </a:solidFill>
            </a:endParaRPr>
          </a:p>
        </p:txBody>
      </p:sp>
    </p:spTree>
    <p:extLst>
      <p:ext uri="{BB962C8B-B14F-4D97-AF65-F5344CB8AC3E}">
        <p14:creationId xmlns:p14="http://schemas.microsoft.com/office/powerpoint/2010/main" val="1076586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0" smtClean="0">
                <a:solidFill>
                  <a:schemeClr val="bg1"/>
                </a:solidFill>
                <a:effectLst/>
              </a:rPr>
              <a:t>Chúa Giê-su loan báo Tin Mừng Nước Trời và chữa mọi thứ bệnh hoạn tật nguyền trong dân.</a:t>
            </a:r>
            <a:endParaRPr lang="en-US" sz="6600" b="0">
              <a:solidFill>
                <a:schemeClr val="bg1"/>
              </a:solidFill>
              <a:effectLs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1004120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0914918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0" smtClean="0">
                <a:solidFill>
                  <a:schemeClr val="bg1"/>
                </a:solidFill>
                <a:effectLst/>
              </a:rPr>
              <a:t>Chúa Giê-su loan báo Tin Mừng Nước Trời và chữa mọi thứ bệnh hoạn tật nguyền trong dân.</a:t>
            </a:r>
            <a:endParaRPr lang="en-US" sz="6600" b="0">
              <a:solidFill>
                <a:schemeClr val="bg1"/>
              </a:solidFill>
              <a:effectLs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7062473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2862322"/>
          </a:xfrm>
          <a:prstGeom prst="rect">
            <a:avLst/>
          </a:prstGeom>
        </p:spPr>
        <p:txBody>
          <a:bodyPr>
            <a:spAutoFit/>
          </a:bodyPr>
          <a:lstStyle/>
          <a:p>
            <a:pPr algn="just"/>
            <a:r>
              <a:rPr lang="vi-VN" sz="3600"/>
              <a:t>Thiên Chúa là Chúa của mọi người, mọi dân tộc. Ngài yêu thương tất cả và muốn cứu độ tất cả.</a:t>
            </a:r>
            <a:endParaRPr lang="en-US" sz="3600"/>
          </a:p>
        </p:txBody>
      </p:sp>
    </p:spTree>
    <p:extLst>
      <p:ext uri="{BB962C8B-B14F-4D97-AF65-F5344CB8AC3E}">
        <p14:creationId xmlns:p14="http://schemas.microsoft.com/office/powerpoint/2010/main" val="42050980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938992"/>
          </a:xfrm>
          <a:prstGeom prst="rect">
            <a:avLst/>
          </a:prstGeom>
        </p:spPr>
        <p:txBody>
          <a:bodyPr wrap="square">
            <a:spAutoFit/>
          </a:bodyPr>
          <a:lstStyle/>
          <a:p>
            <a:pPr algn="ctr"/>
            <a:r>
              <a:rPr lang="en-US" sz="8000" b="1" i="1" dirty="0" err="1">
                <a:solidFill>
                  <a:srgbClr val="FFFF00"/>
                </a:solidFill>
              </a:rPr>
              <a:t>Dâng</a:t>
            </a:r>
            <a:r>
              <a:rPr lang="en-US" sz="8000" b="1" i="1" dirty="0">
                <a:solidFill>
                  <a:srgbClr val="FFFF00"/>
                </a:solidFill>
              </a:rPr>
              <a:t> </a:t>
            </a:r>
            <a:r>
              <a:rPr lang="en-US" sz="8000" b="1" i="1" dirty="0" err="1">
                <a:solidFill>
                  <a:srgbClr val="FFFF00"/>
                </a:solidFill>
              </a:rPr>
              <a:t>Lên</a:t>
            </a:r>
            <a:endParaRPr lang="en-US" sz="8000" b="1" i="1" dirty="0">
              <a:solidFill>
                <a:srgbClr val="FFFF00"/>
              </a:solidFill>
            </a:endParaRPr>
          </a:p>
          <a:p>
            <a:pPr algn="ctr"/>
            <a:r>
              <a:rPr lang="en-US" sz="4000" b="1" i="1" dirty="0" err="1">
                <a:solidFill>
                  <a:schemeClr val="bg1"/>
                </a:solidFill>
              </a:rPr>
              <a:t>Phạm</a:t>
            </a:r>
            <a:r>
              <a:rPr lang="en-US" sz="4000" b="1" i="1" dirty="0">
                <a:solidFill>
                  <a:schemeClr val="bg1"/>
                </a:solidFill>
              </a:rPr>
              <a:t> </a:t>
            </a:r>
            <a:r>
              <a:rPr lang="en-US" sz="4000" b="1" i="1" dirty="0" err="1">
                <a:solidFill>
                  <a:schemeClr val="bg1"/>
                </a:solidFill>
              </a:rPr>
              <a:t>Liên</a:t>
            </a:r>
            <a:r>
              <a:rPr lang="en-US" sz="4000" b="1" i="1" dirty="0">
                <a:solidFill>
                  <a:schemeClr val="bg1"/>
                </a:solidFill>
              </a:rPr>
              <a:t> </a:t>
            </a:r>
            <a:r>
              <a:rPr lang="en-US" sz="4000" b="1" i="1" dirty="0" err="1">
                <a:solidFill>
                  <a:schemeClr val="bg1"/>
                </a:solidFill>
              </a:rPr>
              <a:t>Hùng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3759399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Tk1:</a:t>
            </a:r>
            <a:r>
              <a:rPr lang="en-US" sz="4600" b="0" dirty="0">
                <a:solidFill>
                  <a:schemeClr val="bg1"/>
                </a:solidFill>
                <a:effectLst/>
                <a:latin typeface="+mj-lt"/>
              </a:rPr>
              <a:t> </a:t>
            </a:r>
            <a:r>
              <a:rPr lang="vi-VN" sz="4600" b="0" dirty="0">
                <a:solidFill>
                  <a:schemeClr val="bg1"/>
                </a:solidFill>
                <a:effectLst/>
                <a:latin typeface="+mj-lt"/>
              </a:rPr>
              <a:t>Mong lễ vật đoàn con trở nên Máu Thịt Con Chúa. Mong bánh thơm rượu thơm biến nên Thánh Thể nhiệm mầu. Nuôi sống tâm hồn con và nuôi tâm hồn nhân thế. Vinh phúc cho đoàn con cũng như khắp dân tộc con.</a:t>
            </a:r>
            <a:endParaRPr lang="en-US" sz="4600" b="0" dirty="0">
              <a:solidFill>
                <a:schemeClr val="bg1"/>
              </a:solidFill>
              <a:effectLst/>
              <a:latin typeface="+mj-lt"/>
            </a:endParaRPr>
          </a:p>
        </p:txBody>
      </p:sp>
    </p:spTree>
    <p:extLst>
      <p:ext uri="{BB962C8B-B14F-4D97-AF65-F5344CB8AC3E}">
        <p14:creationId xmlns:p14="http://schemas.microsoft.com/office/powerpoint/2010/main" val="22009098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29844643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Tk2:</a:t>
            </a:r>
            <a:r>
              <a:rPr lang="en-US" sz="4600" b="0" dirty="0">
                <a:solidFill>
                  <a:srgbClr val="FFFF00"/>
                </a:solidFill>
                <a:effectLst/>
                <a:latin typeface="+mj-lt"/>
              </a:rPr>
              <a:t> </a:t>
            </a:r>
            <a:r>
              <a:rPr lang="vi-VN" sz="4600" b="0" dirty="0">
                <a:solidFill>
                  <a:schemeClr val="bg1"/>
                </a:solidFill>
                <a:effectLst/>
                <a:latin typeface="+mj-lt"/>
              </a:rPr>
              <a:t>Xin tiến dâng tuổi xanh cùng bao khát vọng chan chứa. Dâng Chúa các bạn con cũng như những ai thân thuộc. Xin Chúa thương rộng ban hồng ân chan hòa tâm trí. Săn sóc giữ gìn luôn thoát qua phút giây lầm than.</a:t>
            </a:r>
            <a:endParaRPr lang="en-US" sz="4600" b="0" dirty="0">
              <a:solidFill>
                <a:schemeClr val="bg1"/>
              </a:solidFill>
              <a:effectLst/>
              <a:latin typeface="+mj-lt"/>
            </a:endParaRPr>
          </a:p>
        </p:txBody>
      </p:sp>
    </p:spTree>
    <p:extLst>
      <p:ext uri="{BB962C8B-B14F-4D97-AF65-F5344CB8AC3E}">
        <p14:creationId xmlns:p14="http://schemas.microsoft.com/office/powerpoint/2010/main" val="21997094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291917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6600" b="0" smtClean="0">
                <a:solidFill>
                  <a:srgbClr val="FFFF00"/>
                </a:solidFill>
                <a:effectLst/>
                <a:latin typeface="+mj-lt"/>
              </a:rPr>
              <a:t>Con Xin Tin</a:t>
            </a:r>
            <a:br>
              <a:rPr lang="en-US" sz="6600" b="0" smtClean="0">
                <a:solidFill>
                  <a:srgbClr val="FFFF00"/>
                </a:solidFill>
                <a:effectLst/>
                <a:latin typeface="+mj-lt"/>
              </a:rPr>
            </a:br>
            <a:r>
              <a:rPr lang="en-US" sz="6000" b="0" i="1" smtClean="0">
                <a:solidFill>
                  <a:schemeClr val="bg1"/>
                </a:solidFill>
                <a:effectLst/>
                <a:latin typeface="+mj-lt"/>
              </a:rPr>
              <a:t>Bùi Ninh</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u="sng">
                <a:solidFill>
                  <a:srgbClr val="FFFF00"/>
                </a:solidFill>
                <a:effectLst/>
              </a:rPr>
              <a:t>:</a:t>
            </a:r>
            <a:r>
              <a:rPr lang="en-US" b="0">
                <a:solidFill>
                  <a:srgbClr val="FFFF00"/>
                </a:solidFill>
                <a:effectLst/>
              </a:rPr>
              <a:t> </a:t>
            </a:r>
            <a:r>
              <a:rPr lang="vi-VN">
                <a:solidFill>
                  <a:schemeClr val="bg1"/>
                </a:solidFill>
              </a:rPr>
              <a:t>Người đàn bà Ca-na thiết tha xin với Chúa là: một loài tà quỷ ma ám hại người con gái bà. “Lạy Ngài là Con vua Đa-vít, xin dủ lòng thương xem. Lạy Ngài là Con vua Đa-vít, xin dủ lòng thương nghe”.</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a:solidFill>
                  <a:srgbClr val="FFFF00"/>
                </a:solidFill>
                <a:effectLst/>
              </a:rPr>
              <a:t>:</a:t>
            </a:r>
            <a:r>
              <a:rPr lang="en-US" b="0">
                <a:solidFill>
                  <a:schemeClr val="bg1"/>
                </a:solidFill>
                <a:effectLst/>
              </a:rPr>
              <a:t> </a:t>
            </a:r>
            <a:r>
              <a:rPr lang="vi-VN">
                <a:solidFill>
                  <a:schemeClr val="bg1"/>
                </a:solidFill>
              </a:rPr>
              <a:t>Con xin tin nguyện cầu cùng Thiên Chúa, là Đấng luôn nhân hậu. Tình Ngài hằng luôn mãi cao sâu, thương xót ai kêu cầu. Con xin tin nguyện cầu cùng Thiên Chúa, là Đấng luôn nhân hậu. Nơi Ngài thật giầu ơn cứu độ, cho chúng dân hoàn cầu.</a:t>
            </a:r>
            <a:endParaRPr lang="en-US"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500" b="0" u="sng" dirty="0">
                <a:solidFill>
                  <a:srgbClr val="FFFF00"/>
                </a:solidFill>
                <a:effectLst/>
                <a:latin typeface="+mj-lt"/>
              </a:rPr>
              <a:t>Tk2</a:t>
            </a:r>
            <a:r>
              <a:rPr lang="en-US" sz="4500" b="0" u="sng">
                <a:solidFill>
                  <a:srgbClr val="FFFF00"/>
                </a:solidFill>
                <a:effectLst/>
                <a:latin typeface="+mj-lt"/>
              </a:rPr>
              <a:t>:</a:t>
            </a:r>
            <a:r>
              <a:rPr lang="en-US" sz="4500" b="0">
                <a:solidFill>
                  <a:schemeClr val="bg1"/>
                </a:solidFill>
                <a:effectLst/>
                <a:latin typeface="+mj-lt"/>
              </a:rPr>
              <a:t> </a:t>
            </a:r>
            <a:r>
              <a:rPr lang="vi-VN" sz="4500">
                <a:solidFill>
                  <a:schemeClr val="bg1"/>
                </a:solidFill>
              </a:rPr>
              <a:t>Người đàn bà Ca-na thiết tha xin Chúa thấu tình, vậy mà Người lặng thinh buông lời như khinh nữ tỳ. Là vì nào ai đâu phung phí lương thực dành con cái. “Lạy Ngài dầu thân ai tôi tớ cũng hưởng nhờ phần dư”.</a:t>
            </a:r>
            <a:endParaRPr lang="en-US" sz="4500" b="0" dirty="0">
              <a:solidFill>
                <a:schemeClr val="bg1"/>
              </a:solidFill>
              <a:effectLst/>
              <a:latin typeface="+mj-lt"/>
            </a:endParaRPr>
          </a:p>
        </p:txBody>
      </p:sp>
    </p:spTree>
    <p:extLst>
      <p:ext uri="{BB962C8B-B14F-4D97-AF65-F5344CB8AC3E}">
        <p14:creationId xmlns:p14="http://schemas.microsoft.com/office/powerpoint/2010/main" val="2426266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a:solidFill>
                  <a:srgbClr val="FFFF00"/>
                </a:solidFill>
                <a:effectLst/>
              </a:rPr>
              <a:t>:</a:t>
            </a:r>
            <a:r>
              <a:rPr lang="en-US" b="0">
                <a:solidFill>
                  <a:schemeClr val="bg1"/>
                </a:solidFill>
                <a:effectLst/>
              </a:rPr>
              <a:t> </a:t>
            </a:r>
            <a:r>
              <a:rPr lang="vi-VN">
                <a:solidFill>
                  <a:schemeClr val="bg1"/>
                </a:solidFill>
              </a:rPr>
              <a:t>Con xin tin nguyện cầu cùng Thiên Chúa, là Đấng luôn nhân hậu. Tình Ngài hằng luôn mãi cao sâu, thương xót ai kêu cầu. Con xin tin nguyện cầu cùng Thiên Chúa, là Đấng luôn nhân hậu. Nơi Ngài thật giầu ơn cứu độ, cho chúng dân hoàn cầu.</a:t>
            </a:r>
            <a:endParaRPr lang="en-US"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500" b="0" u="sng" dirty="0">
                <a:solidFill>
                  <a:srgbClr val="FFFF00"/>
                </a:solidFill>
                <a:effectLst/>
                <a:latin typeface="+mj-lt"/>
              </a:rPr>
              <a:t>Tk3</a:t>
            </a:r>
            <a:r>
              <a:rPr lang="en-US" sz="4500" b="0" u="sng">
                <a:solidFill>
                  <a:srgbClr val="FFFF00"/>
                </a:solidFill>
                <a:effectLst/>
                <a:latin typeface="+mj-lt"/>
              </a:rPr>
              <a:t>:</a:t>
            </a:r>
            <a:r>
              <a:rPr lang="en-US" sz="4500" b="0">
                <a:solidFill>
                  <a:schemeClr val="bg1"/>
                </a:solidFill>
                <a:effectLst/>
                <a:latin typeface="+mj-lt"/>
              </a:rPr>
              <a:t> </a:t>
            </a:r>
            <a:r>
              <a:rPr lang="vi-VN" sz="4500" smtClean="0">
                <a:solidFill>
                  <a:schemeClr val="bg1"/>
                </a:solidFill>
              </a:rPr>
              <a:t>Đời </a:t>
            </a:r>
            <a:r>
              <a:rPr lang="vi-VN" sz="4500">
                <a:solidFill>
                  <a:schemeClr val="bg1"/>
                </a:solidFill>
              </a:rPr>
              <a:t>nhiều lần mây giăng khấn xin Thiên Chúa vĩnh hằng, liệu được Người nghe chẳng sao đời gian nan chất nặng. Dù rằng tình con không cân xứng nhưng nguyện lòng kiên vững. Cậy nhờ Ngài gia ân nâng đỡ, xin đừng lặng làm ngơ.</a:t>
            </a:r>
            <a:endParaRPr lang="en-US" sz="4500" b="0" dirty="0">
              <a:solidFill>
                <a:schemeClr val="bg1"/>
              </a:solidFill>
              <a:effectLst/>
              <a:latin typeface="+mj-lt"/>
            </a:endParaRPr>
          </a:p>
        </p:txBody>
      </p:sp>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a:solidFill>
                  <a:srgbClr val="FFFF00"/>
                </a:solidFill>
                <a:effectLst/>
              </a:rPr>
              <a:t>:</a:t>
            </a:r>
            <a:r>
              <a:rPr lang="en-US" b="0">
                <a:solidFill>
                  <a:schemeClr val="bg1"/>
                </a:solidFill>
                <a:effectLst/>
              </a:rPr>
              <a:t> </a:t>
            </a:r>
            <a:r>
              <a:rPr lang="vi-VN">
                <a:solidFill>
                  <a:schemeClr val="bg1"/>
                </a:solidFill>
              </a:rPr>
              <a:t>Con xin tin nguyện cầu cùng Thiên Chúa, là Đấng luôn nhân hậu. Tình Ngài hằng luôn mãi cao sâu, thương xót ai kêu cầu. Con xin tin nguyện cầu cùng Thiên Chúa, là Đấng luôn nhân hậu. Nơi Ngài thật giầu ơn cứu độ, cho chúng dân hoàn cầu.</a:t>
            </a:r>
            <a:endParaRPr lang="en-US" b="0" dirty="0">
              <a:solidFill>
                <a:schemeClr val="bg1"/>
              </a:solidFill>
              <a:effectLst/>
            </a:endParaRPr>
          </a:p>
        </p:txBody>
      </p:sp>
    </p:spTree>
    <p:extLst>
      <p:ext uri="{BB962C8B-B14F-4D97-AF65-F5344CB8AC3E}">
        <p14:creationId xmlns:p14="http://schemas.microsoft.com/office/powerpoint/2010/main" val="24521688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err="1">
                <a:solidFill>
                  <a:srgbClr val="FFFF00"/>
                </a:solidFill>
                <a:effectLst/>
                <a:latin typeface="+mj-lt"/>
              </a:rPr>
              <a:t>Đền</a:t>
            </a:r>
            <a:r>
              <a:rPr lang="en-US" sz="6600" b="0" dirty="0">
                <a:solidFill>
                  <a:srgbClr val="FFFF00"/>
                </a:solidFill>
                <a:effectLst/>
                <a:latin typeface="+mj-lt"/>
              </a:rPr>
              <a:t> </a:t>
            </a:r>
            <a:r>
              <a:rPr lang="en-US" sz="6600" b="0" dirty="0" err="1">
                <a:solidFill>
                  <a:srgbClr val="FFFF00"/>
                </a:solidFill>
                <a:effectLst/>
                <a:latin typeface="+mj-lt"/>
              </a:rPr>
              <a:t>Tạ</a:t>
            </a:r>
            <a:r>
              <a:rPr lang="en-US" sz="6600" b="0" dirty="0">
                <a:solidFill>
                  <a:srgbClr val="FFFF00"/>
                </a:solidFill>
                <a:effectLst/>
                <a:latin typeface="+mj-lt"/>
              </a:rPr>
              <a:t> </a:t>
            </a:r>
            <a:r>
              <a:rPr lang="en-US" sz="6600" b="0" dirty="0" err="1">
                <a:solidFill>
                  <a:srgbClr val="FFFF00"/>
                </a:solidFill>
                <a:effectLst/>
                <a:latin typeface="+mj-lt"/>
              </a:rPr>
              <a:t>Trái</a:t>
            </a:r>
            <a:r>
              <a:rPr lang="en-US" sz="6600" b="0" dirty="0">
                <a:solidFill>
                  <a:srgbClr val="FFFF00"/>
                </a:solidFill>
                <a:effectLst/>
                <a:latin typeface="+mj-lt"/>
              </a:rPr>
              <a:t> Tim </a:t>
            </a:r>
            <a:r>
              <a:rPr lang="en-US" sz="6600" b="0" dirty="0" err="1">
                <a:solidFill>
                  <a:srgbClr val="FFFF00"/>
                </a:solidFill>
                <a:effectLst/>
                <a:latin typeface="+mj-lt"/>
              </a:rPr>
              <a:t>Mẹ</a:t>
            </a:r>
            <a:r>
              <a:rPr lang="en-US" sz="5400" b="0" dirty="0">
                <a:solidFill>
                  <a:srgbClr val="FFFF00"/>
                </a:solidFill>
                <a:effectLst/>
                <a:latin typeface="+mj-lt"/>
              </a:rPr>
              <a:t/>
            </a:r>
            <a:br>
              <a:rPr lang="en-US" sz="5400" b="0" dirty="0">
                <a:solidFill>
                  <a:srgbClr val="FFFF00"/>
                </a:solidFill>
                <a:effectLst/>
                <a:latin typeface="+mj-lt"/>
              </a:rPr>
            </a:br>
            <a:r>
              <a:rPr lang="en-US" sz="5400" b="0" i="1" dirty="0" err="1">
                <a:solidFill>
                  <a:schemeClr val="bg1"/>
                </a:solidFill>
                <a:effectLst/>
                <a:latin typeface="+mj-lt"/>
              </a:rPr>
              <a:t>Nguyễn</a:t>
            </a:r>
            <a:r>
              <a:rPr lang="en-US" sz="5400" b="0" i="1" dirty="0">
                <a:solidFill>
                  <a:schemeClr val="bg1"/>
                </a:solidFill>
                <a:effectLst/>
                <a:latin typeface="+mj-lt"/>
              </a:rPr>
              <a:t> </a:t>
            </a:r>
            <a:r>
              <a:rPr lang="en-US" sz="5400" b="0" i="1" dirty="0" err="1">
                <a:solidFill>
                  <a:schemeClr val="bg1"/>
                </a:solidFill>
                <a:effectLst/>
                <a:latin typeface="+mj-lt"/>
              </a:rPr>
              <a:t>Khắc</a:t>
            </a:r>
            <a:r>
              <a:rPr lang="en-US" sz="5400" b="0" i="1" dirty="0">
                <a:solidFill>
                  <a:schemeClr val="bg1"/>
                </a:solidFill>
                <a:effectLst/>
                <a:latin typeface="+mj-lt"/>
              </a:rPr>
              <a:t> </a:t>
            </a:r>
            <a:r>
              <a:rPr lang="en-US" sz="5400" b="0" i="1" dirty="0" err="1">
                <a:solidFill>
                  <a:schemeClr val="bg1"/>
                </a:solidFill>
                <a:effectLst/>
                <a:latin typeface="+mj-lt"/>
              </a:rPr>
              <a:t>Tuần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latin typeface="+mj-lt"/>
              </a:rPr>
              <a:t>Đk</a:t>
            </a:r>
            <a:r>
              <a:rPr lang="en-US" sz="5400" b="0" u="sng" dirty="0">
                <a:solidFill>
                  <a:srgbClr val="FFFF00"/>
                </a:solidFill>
                <a:effectLst/>
                <a:latin typeface="+mj-lt"/>
              </a:rPr>
              <a:t>:</a:t>
            </a:r>
            <a:r>
              <a:rPr lang="en-US" sz="5400" b="0" dirty="0">
                <a:solidFill>
                  <a:schemeClr val="bg1"/>
                </a:solidFill>
                <a:effectLst/>
                <a:latin typeface="+mj-lt"/>
              </a:rPr>
              <a:t> </a:t>
            </a:r>
            <a:r>
              <a:rPr lang="vi-VN" sz="5400" b="0" dirty="0">
                <a:solidFill>
                  <a:schemeClr val="bg1"/>
                </a:solidFill>
                <a:effectLst/>
                <a:latin typeface="+mj-lt"/>
              </a:rPr>
              <a:t> Lạy Mẹ Fatima, Mẹ nỉ non bao lần, tội gian trần để phiền cho trái tim Mẹ. Lòng Mẹ thương bao la, tình ái ân vô ngần, con dâng mình đền thay tội lỗi muôn dân.</a:t>
            </a:r>
          </a:p>
        </p:txBody>
      </p:sp>
    </p:spTree>
    <p:extLst>
      <p:ext uri="{BB962C8B-B14F-4D97-AF65-F5344CB8AC3E}">
        <p14:creationId xmlns:p14="http://schemas.microsoft.com/office/powerpoint/2010/main" val="42783538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rPr>
              <a:t>Tk1:</a:t>
            </a:r>
            <a:r>
              <a:rPr lang="en-US" sz="5400" b="0" dirty="0">
                <a:solidFill>
                  <a:schemeClr val="bg1"/>
                </a:solidFill>
                <a:effectLst/>
                <a:latin typeface="+mj-lt"/>
              </a:rPr>
              <a:t> </a:t>
            </a:r>
            <a:r>
              <a:rPr lang="vi-VN" sz="5400" b="0" dirty="0">
                <a:solidFill>
                  <a:schemeClr val="bg1"/>
                </a:solidFill>
                <a:effectLst/>
                <a:latin typeface="+mj-lt"/>
              </a:rPr>
              <a:t>Từ nay lòng con nhớ lời Mẹ tha thiết, sá gì dầu nguy biến thề chết có Mẹ, vui có Mẹ. Dù rằng bao sóng gió con lo gì, con lo gì, chết bên Mẹ con sợ chi, con sợ chi Mẹ ơi.</a:t>
            </a:r>
            <a:endParaRPr lang="en-US" sz="5400" b="0" dirty="0">
              <a:solidFill>
                <a:schemeClr val="bg1"/>
              </a:solidFill>
              <a:effectLst/>
              <a:latin typeface="+mj-lt"/>
            </a:endParaRPr>
          </a:p>
        </p:txBody>
      </p:sp>
    </p:spTree>
    <p:extLst>
      <p:ext uri="{BB962C8B-B14F-4D97-AF65-F5344CB8AC3E}">
        <p14:creationId xmlns:p14="http://schemas.microsoft.com/office/powerpoint/2010/main" val="28175316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latin typeface="+mj-lt"/>
              </a:rPr>
              <a:t>Đk</a:t>
            </a:r>
            <a:r>
              <a:rPr lang="en-US" sz="5400" b="0" u="sng" dirty="0">
                <a:solidFill>
                  <a:srgbClr val="FFFF00"/>
                </a:solidFill>
                <a:effectLst/>
                <a:latin typeface="+mj-lt"/>
              </a:rPr>
              <a:t>:</a:t>
            </a:r>
            <a:r>
              <a:rPr lang="en-US" sz="5400" b="0" dirty="0">
                <a:solidFill>
                  <a:schemeClr val="bg1"/>
                </a:solidFill>
                <a:effectLst/>
                <a:latin typeface="+mj-lt"/>
              </a:rPr>
              <a:t> </a:t>
            </a:r>
            <a:r>
              <a:rPr lang="vi-VN" sz="5400" b="0" dirty="0">
                <a:solidFill>
                  <a:schemeClr val="bg1"/>
                </a:solidFill>
                <a:effectLst/>
                <a:latin typeface="+mj-lt"/>
              </a:rPr>
              <a:t> Lạy Mẹ Fatima, Mẹ nỉ non bao lần, tội gian trần để phiền cho trái tim Mẹ. Lòng Mẹ thương bao la, tình ái ân vô ngần, con dâng mình đền thay tội lỗi muôn dân.</a:t>
            </a:r>
          </a:p>
        </p:txBody>
      </p:sp>
    </p:spTree>
    <p:extLst>
      <p:ext uri="{BB962C8B-B14F-4D97-AF65-F5344CB8AC3E}">
        <p14:creationId xmlns:p14="http://schemas.microsoft.com/office/powerpoint/2010/main" val="35181216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TotalTime>
  <Words>1967</Words>
  <Application>Microsoft Office PowerPoint</Application>
  <PresentationFormat>On-screen Show (16:9)</PresentationFormat>
  <Paragraphs>119</Paragraphs>
  <Slides>85</Slides>
  <Notes>0</Notes>
  <HiddenSlides>0</HiddenSlides>
  <MMClips>0</MMClips>
  <ScaleCrop>false</ScaleCrop>
  <HeadingPairs>
    <vt:vector size="4" baseType="variant">
      <vt:variant>
        <vt:lpstr>Theme</vt:lpstr>
      </vt:variant>
      <vt:variant>
        <vt:i4>12</vt:i4>
      </vt:variant>
      <vt:variant>
        <vt:lpstr>Slide Titles</vt:lpstr>
      </vt:variant>
      <vt:variant>
        <vt:i4>85</vt:i4>
      </vt:variant>
    </vt:vector>
  </HeadingPairs>
  <TitlesOfParts>
    <vt:vector size="97" baseType="lpstr">
      <vt:lpstr>Office Theme</vt:lpstr>
      <vt:lpstr>12_Office Theme</vt:lpstr>
      <vt:lpstr>36_Default Design</vt:lpstr>
      <vt:lpstr>10_Office Theme</vt:lpstr>
      <vt:lpstr>37_Default Design</vt:lpstr>
      <vt:lpstr>6_Office Theme</vt:lpstr>
      <vt:lpstr>3_Office Theme</vt:lpstr>
      <vt:lpstr>1_Office Theme</vt:lpstr>
      <vt:lpstr>4_Office Theme</vt:lpstr>
      <vt:lpstr>5_Office Theme</vt:lpstr>
      <vt:lpstr>7_Office Theme</vt:lpstr>
      <vt:lpstr>8_Office Theme</vt:lpstr>
      <vt:lpstr>Chúa Nhật XX TN Năm A </vt:lpstr>
      <vt:lpstr>TẬP HÁT CỘNG ĐOÀN</vt:lpstr>
      <vt:lpstr>Đk: Chư dân hãy xưng tụng Ngài, lạy Thiên Chúa, chư dân hết thảy hãy xưng tụng Ngài.</vt:lpstr>
      <vt:lpstr>Tk1: Nguyện Chúa đoái thương ban muôn vàn ơn lành, Tôn nhan Ngài rày xin chiếu sáng. Đường Chúa khắp trên địa cầu hay biết, các nước trông ơn Ngài cứu độ.</vt:lpstr>
      <vt:lpstr>Chúa Giê-su loan báo Tin Mừng Nước Trời và chữa mọi thứ bệnh hoạn tật nguyền trong dân.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Chúa Nhật XX TN Năm A </vt:lpstr>
      <vt:lpstr> Ca Nhập Lễ Con Sẽ Tiến Lên Bàn Thờ Hoàng Ngôn – Hoàng Phúc  </vt:lpstr>
      <vt:lpstr>PowerPoint Presentation</vt:lpstr>
      <vt:lpstr>PowerPoint Presentation</vt:lpstr>
      <vt:lpstr>PowerPoint Presentation</vt:lpstr>
      <vt:lpstr>Chúa Nhật XX TN Năm A </vt:lpstr>
      <vt:lpstr> </vt:lpstr>
      <vt:lpstr> </vt:lpstr>
      <vt:lpstr> </vt:lpstr>
      <vt:lpstr> </vt:lpstr>
      <vt:lpstr> </vt:lpstr>
      <vt:lpstr> </vt:lpstr>
      <vt:lpstr> </vt:lpstr>
      <vt:lpstr> </vt:lpstr>
      <vt:lpstr> </vt:lpstr>
      <vt:lpstr> </vt:lpstr>
      <vt:lpstr> </vt:lpstr>
      <vt:lpstr> </vt:lpstr>
      <vt:lpstr> </vt:lpstr>
      <vt:lpstr> </vt:lpstr>
      <vt:lpstr> </vt:lpstr>
      <vt:lpstr> </vt:lpstr>
      <vt:lpstr>Chúa Nhật XX TN Năm A </vt:lpstr>
      <vt:lpstr>PowerPoint Presentation</vt:lpstr>
      <vt:lpstr>Thánh Vịnh 66 Chúa Nhật XX Thường Niên Năm A</vt:lpstr>
      <vt:lpstr>Đk: Chư dân hãy xưng tụng Ngài, lạy Thiên Chúa, chư dân hết thảy hãy xưng tụng Ngài.</vt:lpstr>
      <vt:lpstr>Tk1: Nguyện Chúa đoái thương ban muôn vàn ơn lành, Tôn nhan Ngài rày xin chiếu sáng. Đường Chúa khắp trên địa cầu hay biết, các nước trông ơn Ngài cứu độ.</vt:lpstr>
      <vt:lpstr>Đk: Chư dân hãy xưng tụng Ngài, lạy Thiên Chúa, chư dân hết thảy hãy xưng tụng Ngài.</vt:lpstr>
      <vt:lpstr>Tk2: Vì Chúa sẽ công minh cai trị địa cầu, muôn dân nào mừng vui hát xướng. Ngài sẽ hiển minh trị vì muôn nước, thống lãnh muôn dân tộc cõi trần.</vt:lpstr>
      <vt:lpstr>Đk: Chư dân hãy xưng tụng Ngài, lạy Thiên Chúa, chư dân hết thảy hãy xưng tụng Ngài.</vt:lpstr>
      <vt:lpstr>Tk3: Lạy Chúa, chớ chi như dân cảm tạ Ngài, chư dân đồng thanh cảm mến Chúa. Nguyện Chúa khứng ban ngàn muôn ân phúc, cõi đất hãy tôn sợ kính thờ.</vt:lpstr>
      <vt:lpstr>Đk: Chư dân hãy xưng tụng Ngài, lạy Thiên Chúa, chư dân hết thảy hãy xưng tụng Ngài.</vt:lpstr>
      <vt:lpstr>PowerPoint Presentation</vt:lpstr>
      <vt:lpstr>Chúa Giê-su loan báo Tin Mừng Nước Trời và chữa mọi thứ bệnh hoạn tật nguyền trong dân.</vt:lpstr>
      <vt:lpstr>Chúa Nhật XX TN Năm A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Dâng lên trước thiên tòa này bánh thơm với rượu ngon. Dâng lên trót tâm hồn và trót thân xác của con.</vt:lpstr>
      <vt:lpstr>Tk1: Mong lễ vật đoàn con trở nên Máu Thịt Con Chúa. Mong bánh thơm rượu thơm biến nên Thánh Thể nhiệm mầu. Nuôi sống tâm hồn con và nuôi tâm hồn nhân thế. Vinh phúc cho đoàn con cũng như khắp dân tộc con.</vt:lpstr>
      <vt:lpstr>Đk: Dâng lên trước thiên tòa này bánh thơm với rượu ngon. Dâng lên trót tâm hồn và trót thân xác của con.</vt:lpstr>
      <vt:lpstr>Tk2: Xin tiến dâng tuổi xanh cùng bao khát vọng chan chứa. Dâng Chúa các bạn con cũng như những ai thân thuộc. Xin Chúa thương rộng ban hồng ân chan hòa tâm trí. Săn sóc giữ gìn luôn thoát qua phút giây lầm than.</vt:lpstr>
      <vt:lpstr>Đk: Dâng lên trước thiên tòa này bánh thơm với rượu ngon. Dâng lên trót tâm hồn và trót thân xác của con.</vt:lpstr>
      <vt:lpstr>PowerPoint Presentation</vt:lpstr>
      <vt:lpstr>Chúa Nhật XX TN Năm A </vt:lpstr>
      <vt:lpstr>Ca Nguyện Hiệp Lễ Con Xin Tin Bùi Ninh</vt:lpstr>
      <vt:lpstr>Tk1: Người đàn bà Ca-na thiết tha xin với Chúa là: một loài tà quỷ ma ám hại người con gái bà. “Lạy Ngài là Con vua Đa-vít, xin dủ lòng thương xem. Lạy Ngài là Con vua Đa-vít, xin dủ lòng thương nghe”.</vt:lpstr>
      <vt:lpstr>Đk: Con xin tin nguyện cầu cùng Thiên Chúa, là Đấng luôn nhân hậu. Tình Ngài hằng luôn mãi cao sâu, thương xót ai kêu cầu. Con xin tin nguyện cầu cùng Thiên Chúa, là Đấng luôn nhân hậu. Nơi Ngài thật giầu ơn cứu độ, cho chúng dân hoàn cầu.</vt:lpstr>
      <vt:lpstr>Tk2: Người đàn bà Ca-na thiết tha xin Chúa thấu tình, vậy mà Người lặng thinh buông lời như khinh nữ tỳ. Là vì nào ai đâu phung phí lương thực dành con cái. “Lạy Ngài dầu thân ai tôi tớ cũng hưởng nhờ phần dư”.</vt:lpstr>
      <vt:lpstr>Đk: Con xin tin nguyện cầu cùng Thiên Chúa, là Đấng luôn nhân hậu. Tình Ngài hằng luôn mãi cao sâu, thương xót ai kêu cầu. Con xin tin nguyện cầu cùng Thiên Chúa, là Đấng luôn nhân hậu. Nơi Ngài thật giầu ơn cứu độ, cho chúng dân hoàn cầu.</vt:lpstr>
      <vt:lpstr>Tk3: Đời nhiều lần mây giăng khấn xin Thiên Chúa vĩnh hằng, liệu được Người nghe chẳng sao đời gian nan chất nặng. Dù rằng tình con không cân xứng nhưng nguyện lòng kiên vững. Cậy nhờ Ngài gia ân nâng đỡ, xin đừng lặng làm ngơ.</vt:lpstr>
      <vt:lpstr>Đk: Con xin tin nguyện cầu cùng Thiên Chúa, là Đấng luôn nhân hậu. Tình Ngài hằng luôn mãi cao sâu, thương xót ai kêu cầu. Con xin tin nguyện cầu cùng Thiên Chúa, là Đấng luôn nhân hậu. Nơi Ngài thật giầu ơn cứu độ, cho chúng dân hoàn cầu.</vt:lpstr>
      <vt:lpstr>PowerPoint Presentation</vt:lpstr>
      <vt:lpstr>Chúa Nhật XX TN Năm A </vt:lpstr>
      <vt:lpstr>Ca Kết Lễ Đền Tạ Trái Tim Mẹ Nguyễn Khắc Tuần</vt:lpstr>
      <vt:lpstr>Đk:  Lạy Mẹ Fatima, Mẹ nỉ non bao lần, tội gian trần để phiền cho trái tim Mẹ. Lòng Mẹ thương bao la, tình ái ân vô ngần, con dâng mình đền thay tội lỗi muôn dân.</vt:lpstr>
      <vt:lpstr>Tk1: Từ nay lòng con nhớ lời Mẹ tha thiết, sá gì dầu nguy biến thề chết có Mẹ, vui có Mẹ. Dù rằng bao sóng gió con lo gì, con lo gì, chết bên Mẹ con sợ chi, con sợ chi Mẹ ơi.</vt:lpstr>
      <vt:lpstr>Đk:  Lạy Mẹ Fatima, Mẹ nỉ non bao lần, tội gian trần để phiền cho trái tim Mẹ. Lòng Mẹ thương bao la, tình ái ân vô ngần, con dâng mình đền thay tội lỗi muôn dân.</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97</cp:revision>
  <dcterms:created xsi:type="dcterms:W3CDTF">2023-05-21T07:25:42Z</dcterms:created>
  <dcterms:modified xsi:type="dcterms:W3CDTF">2023-07-13T13:07:06Z</dcterms:modified>
</cp:coreProperties>
</file>