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36" r:id="rId9"/>
    <p:sldMasterId id="2147484048" r:id="rId10"/>
    <p:sldMasterId id="2147484060" r:id="rId11"/>
    <p:sldMasterId id="2147484072" r:id="rId12"/>
  </p:sldMasterIdLst>
  <p:notesMasterIdLst>
    <p:notesMasterId r:id="rId102"/>
  </p:notesMasterIdLst>
  <p:sldIdLst>
    <p:sldId id="507" r:id="rId13"/>
    <p:sldId id="376" r:id="rId14"/>
    <p:sldId id="668" r:id="rId15"/>
    <p:sldId id="669" r:id="rId16"/>
    <p:sldId id="670" r:id="rId17"/>
    <p:sldId id="367" r:id="rId18"/>
    <p:sldId id="368" r:id="rId19"/>
    <p:sldId id="369" r:id="rId20"/>
    <p:sldId id="370" r:id="rId21"/>
    <p:sldId id="371" r:id="rId22"/>
    <p:sldId id="372" r:id="rId23"/>
    <p:sldId id="373" r:id="rId24"/>
    <p:sldId id="374" r:id="rId25"/>
    <p:sldId id="671" r:id="rId26"/>
    <p:sldId id="553" r:id="rId27"/>
    <p:sldId id="443" r:id="rId28"/>
    <p:sldId id="585" r:id="rId29"/>
    <p:sldId id="617" r:id="rId30"/>
    <p:sldId id="676" r:id="rId31"/>
    <p:sldId id="677" r:id="rId32"/>
    <p:sldId id="672" r:id="rId33"/>
    <p:sldId id="384" r:id="rId34"/>
    <p:sldId id="385" r:id="rId35"/>
    <p:sldId id="386" r:id="rId36"/>
    <p:sldId id="387" r:id="rId37"/>
    <p:sldId id="388" r:id="rId38"/>
    <p:sldId id="389" r:id="rId39"/>
    <p:sldId id="390" r:id="rId40"/>
    <p:sldId id="391" r:id="rId41"/>
    <p:sldId id="392" r:id="rId42"/>
    <p:sldId id="393" r:id="rId43"/>
    <p:sldId id="394" r:id="rId44"/>
    <p:sldId id="395" r:id="rId45"/>
    <p:sldId id="396" r:id="rId46"/>
    <p:sldId id="397" r:id="rId47"/>
    <p:sldId id="398" r:id="rId48"/>
    <p:sldId id="399" r:id="rId49"/>
    <p:sldId id="647" r:id="rId50"/>
    <p:sldId id="649" r:id="rId51"/>
    <p:sldId id="657" r:id="rId52"/>
    <p:sldId id="658" r:id="rId53"/>
    <p:sldId id="659" r:id="rId54"/>
    <p:sldId id="665" r:id="rId55"/>
    <p:sldId id="660" r:id="rId56"/>
    <p:sldId id="666" r:id="rId57"/>
    <p:sldId id="661" r:id="rId58"/>
    <p:sldId id="667" r:id="rId59"/>
    <p:sldId id="653" r:id="rId60"/>
    <p:sldId id="664" r:id="rId61"/>
    <p:sldId id="673" r:id="rId62"/>
    <p:sldId id="549" r:id="rId63"/>
    <p:sldId id="400" r:id="rId64"/>
    <p:sldId id="401" r:id="rId65"/>
    <p:sldId id="402" r:id="rId66"/>
    <p:sldId id="403" r:id="rId67"/>
    <p:sldId id="404" r:id="rId68"/>
    <p:sldId id="405" r:id="rId69"/>
    <p:sldId id="406" r:id="rId70"/>
    <p:sldId id="407" r:id="rId71"/>
    <p:sldId id="408" r:id="rId72"/>
    <p:sldId id="409" r:id="rId73"/>
    <p:sldId id="410" r:id="rId74"/>
    <p:sldId id="411" r:id="rId75"/>
    <p:sldId id="412" r:id="rId76"/>
    <p:sldId id="550" r:id="rId77"/>
    <p:sldId id="558" r:id="rId78"/>
    <p:sldId id="561" r:id="rId79"/>
    <p:sldId id="559" r:id="rId80"/>
    <p:sldId id="614" r:id="rId81"/>
    <p:sldId id="679" r:id="rId82"/>
    <p:sldId id="678" r:id="rId83"/>
    <p:sldId id="680" r:id="rId84"/>
    <p:sldId id="276" r:id="rId85"/>
    <p:sldId id="674" r:id="rId86"/>
    <p:sldId id="277" r:id="rId87"/>
    <p:sldId id="278" r:id="rId88"/>
    <p:sldId id="279" r:id="rId89"/>
    <p:sldId id="290" r:id="rId90"/>
    <p:sldId id="632" r:id="rId91"/>
    <p:sldId id="291" r:id="rId92"/>
    <p:sldId id="633" r:id="rId93"/>
    <p:sldId id="292" r:id="rId94"/>
    <p:sldId id="651" r:id="rId95"/>
    <p:sldId id="293" r:id="rId96"/>
    <p:sldId id="564" r:id="rId97"/>
    <p:sldId id="563" r:id="rId98"/>
    <p:sldId id="681" r:id="rId99"/>
    <p:sldId id="682" r:id="rId100"/>
    <p:sldId id="675" r:id="rId10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7/22/2023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80</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1647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17733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5161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1165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9854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8633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875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05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54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0120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6094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85336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1270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22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59014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5772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8556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4395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7/22/2023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4187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7/22/2023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02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7/22/2023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8267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7077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95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1615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9049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89912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8147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6502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5278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5548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6969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641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906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139376"/>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708131"/>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7/22/2023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391896"/>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en-US" sz="6000" b="0" dirty="0">
                <a:solidFill>
                  <a:srgbClr val="FFFF00"/>
                </a:solidFill>
                <a:effectLst/>
                <a:latin typeface="+mj-lt"/>
              </a:rPr>
              <a:t/>
            </a:r>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r>
              <a:rPr lang="en-US" sz="6000" b="0">
                <a:solidFill>
                  <a:srgbClr val="FFFF00"/>
                </a:solidFill>
                <a:effectLst/>
                <a:latin typeface="+mj-lt"/>
              </a:rPr>
              <a:t/>
            </a:r>
            <a:br>
              <a:rPr lang="en-US" sz="6000" b="0">
                <a:solidFill>
                  <a:srgbClr val="FFFF00"/>
                </a:solidFill>
                <a:effectLst/>
                <a:latin typeface="+mj-lt"/>
              </a:rPr>
            </a:br>
            <a:r>
              <a:rPr lang="en-US" sz="6000" b="0" smtClean="0">
                <a:solidFill>
                  <a:srgbClr val="FFFF00"/>
                </a:solidFill>
                <a:effectLst/>
                <a:latin typeface="+mj-lt"/>
              </a:rPr>
              <a:t>Hãy Đến Dâng Khúc Cảm Tạ</a:t>
            </a:r>
            <a:r>
              <a:rPr lang="en-US" sz="5400" b="0">
                <a:solidFill>
                  <a:srgbClr val="FFFF00"/>
                </a:solidFill>
                <a:effectLst/>
                <a:latin typeface="+mj-lt"/>
              </a:rPr>
              <a:t/>
            </a:r>
            <a:br>
              <a:rPr lang="en-US" sz="5400" b="0">
                <a:solidFill>
                  <a:srgbClr val="FFFF00"/>
                </a:solidFill>
                <a:effectLst/>
                <a:latin typeface="+mj-lt"/>
              </a:rPr>
            </a:br>
            <a:r>
              <a:rPr lang="en-US" sz="5400" b="0" smtClean="0">
                <a:solidFill>
                  <a:schemeClr val="bg1"/>
                </a:solidFill>
                <a:effectLst/>
                <a:latin typeface="+mj-lt"/>
              </a:rPr>
              <a:t>Ngọc Linh</a:t>
            </a:r>
            <a:r>
              <a:rPr lang="en-US" sz="6000" b="0" i="1" dirty="0">
                <a:solidFill>
                  <a:schemeClr val="bg1"/>
                </a:solidFill>
                <a:effectLst/>
                <a:latin typeface="+mj-lt"/>
              </a:rPr>
              <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Hãy đến, hãy đến reo mừng hoan hô Đấng cứu độ Người là núi đá của ta. Hãy đến trước Nhan Người dâng lên khúc cảm tạ và muôn tiếng hát ngợi ca.</a:t>
            </a:r>
            <a:endParaRPr lang="vi-VN" sz="6000" b="0" dirty="0">
              <a:solidFill>
                <a:schemeClr val="bg1"/>
              </a:solidFill>
              <a:effectLst/>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Tk1</a:t>
            </a:r>
            <a:r>
              <a:rPr lang="vi-VN" sz="6000" b="0" u="sng">
                <a:solidFill>
                  <a:srgbClr val="FFFF00"/>
                </a:solidFill>
                <a:effectLst/>
                <a:latin typeface="+mj-lt"/>
              </a:rPr>
              <a:t>:</a:t>
            </a:r>
            <a:r>
              <a:rPr lang="vi-VN" sz="6000" b="0">
                <a:solidFill>
                  <a:schemeClr val="bg1"/>
                </a:solidFill>
                <a:effectLst/>
                <a:latin typeface="+mj-lt"/>
              </a:rPr>
              <a:t> </a:t>
            </a:r>
            <a:r>
              <a:rPr lang="vi-VN" sz="6000">
                <a:solidFill>
                  <a:schemeClr val="bg1"/>
                </a:solidFill>
                <a:latin typeface="+mj-lt"/>
              </a:rPr>
              <a:t>Hãy vào phục bái tôn thờ. Vì Người tạo dựng nên ta. Ta nay là dân của Người. Là chiên của Người được Ngài chăn dắt luôn.</a:t>
            </a:r>
            <a:endParaRPr lang="vi-VN" sz="60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a:t>
            </a:r>
            <a:r>
              <a:rPr lang="en-US" sz="6000" b="0" u="sng" dirty="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Hãy đến, hãy đến reo mừng hoan hô Đấng cứu độ Người là núi đá của ta. Hãy đến trước Nhan Người dâng lên khúc cảm tạ và muôn tiếng hát ngợi ca.</a:t>
            </a:r>
            <a:endParaRPr lang="vi-VN" sz="6000" dirty="0">
              <a:solidFill>
                <a:schemeClr val="bg1"/>
              </a:solidFill>
              <a:latin typeface="+mj-lt"/>
            </a:endParaRPr>
          </a:p>
        </p:txBody>
      </p:sp>
    </p:spTree>
    <p:extLst>
      <p:ext uri="{BB962C8B-B14F-4D97-AF65-F5344CB8AC3E}">
        <p14:creationId xmlns:p14="http://schemas.microsoft.com/office/powerpoint/2010/main" val="337661347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Tk1</a:t>
            </a:r>
            <a:r>
              <a:rPr lang="vi-VN" sz="6000" b="0" u="sng" smtClean="0">
                <a:solidFill>
                  <a:srgbClr val="FFFF00"/>
                </a:solidFill>
                <a:effectLst/>
                <a:latin typeface="+mj-lt"/>
              </a:rPr>
              <a:t>:</a:t>
            </a:r>
            <a:r>
              <a:rPr lang="en-US" sz="6000">
                <a:solidFill>
                  <a:schemeClr val="bg1"/>
                </a:solidFill>
                <a:latin typeface="+mj-lt"/>
              </a:rPr>
              <a:t> </a:t>
            </a:r>
            <a:r>
              <a:rPr lang="vi-VN" sz="6000" smtClean="0">
                <a:solidFill>
                  <a:schemeClr val="bg1"/>
                </a:solidFill>
                <a:latin typeface="+mj-lt"/>
              </a:rPr>
              <a:t>Đất </a:t>
            </a:r>
            <a:r>
              <a:rPr lang="vi-VN" sz="6000">
                <a:solidFill>
                  <a:schemeClr val="bg1"/>
                </a:solidFill>
                <a:latin typeface="+mj-lt"/>
              </a:rPr>
              <a:t>trời muôn thú muôn loài. Vực sâu và muôn đỉnh cao. Chính Chúa là Đấng thống trị. Là Đấng chủ quyền vì Người đã tác sinh.</a:t>
            </a:r>
          </a:p>
        </p:txBody>
      </p:sp>
    </p:spTree>
    <p:extLst>
      <p:ext uri="{BB962C8B-B14F-4D97-AF65-F5344CB8AC3E}">
        <p14:creationId xmlns:p14="http://schemas.microsoft.com/office/powerpoint/2010/main" val="28058453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smtClean="0">
                <a:solidFill>
                  <a:srgbClr val="FFFF00"/>
                </a:solidFill>
                <a:effectLst/>
                <a:latin typeface="+mj-lt"/>
              </a:rPr>
              <a:t>Đ</a:t>
            </a:r>
            <a:r>
              <a:rPr lang="en-US" sz="6000" b="0" u="sng" dirty="0">
                <a:solidFill>
                  <a:srgbClr val="FFFF00"/>
                </a:solidFill>
                <a:effectLst/>
                <a:latin typeface="+mj-lt"/>
              </a:rPr>
              <a:t>k</a:t>
            </a:r>
            <a:r>
              <a:rPr lang="vi-VN" sz="6000" b="0" u="sng" smtClean="0">
                <a:solidFill>
                  <a:srgbClr val="FFFF00"/>
                </a:solidFill>
                <a:effectLst/>
                <a:latin typeface="+mj-lt"/>
              </a:rPr>
              <a:t>:</a:t>
            </a:r>
            <a:r>
              <a:rPr lang="vi-VN" sz="6000" b="0" smtClean="0">
                <a:solidFill>
                  <a:schemeClr val="bg1"/>
                </a:solidFill>
                <a:effectLst/>
                <a:latin typeface="+mj-lt"/>
              </a:rPr>
              <a:t> </a:t>
            </a:r>
            <a:r>
              <a:rPr lang="vi-VN" sz="6000">
                <a:solidFill>
                  <a:schemeClr val="bg1"/>
                </a:solidFill>
                <a:latin typeface="+mj-lt"/>
              </a:rPr>
              <a:t>Hãy đến, hãy đến reo mừng hoan hô Đấng cứu độ Người là núi đá của ta. Hãy đến trước Nhan Người dâng lên khúc cảm tạ và muôn tiếng hát ngợi ca.</a:t>
            </a:r>
            <a:endParaRPr lang="vi-VN" sz="6000" dirty="0">
              <a:solidFill>
                <a:schemeClr val="bg1"/>
              </a:solidFill>
              <a:latin typeface="+mj-lt"/>
            </a:endParaRPr>
          </a:p>
        </p:txBody>
      </p:sp>
    </p:spTree>
    <p:extLst>
      <p:ext uri="{BB962C8B-B14F-4D97-AF65-F5344CB8AC3E}">
        <p14:creationId xmlns:p14="http://schemas.microsoft.com/office/powerpoint/2010/main" val="292531682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4278338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24283061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ngôn sứ I-sai-a.</a:t>
            </a:r>
          </a:p>
          <a:p>
            <a:r>
              <a:rPr lang="vi-VN" sz="3200" b="1">
                <a:ln w="1905"/>
                <a:solidFill>
                  <a:srgbClr val="A50021"/>
                </a:solidFill>
                <a:effectLst>
                  <a:innerShdw blurRad="69850" dist="43180" dir="5400000">
                    <a:srgbClr val="000000">
                      <a:alpha val="65000"/>
                    </a:srgbClr>
                  </a:innerShdw>
                </a:effectLst>
              </a:rPr>
              <a:t>Chìa khóa nhà Đa-vít, Ta sẽ đặt trên vai nó.</a:t>
            </a:r>
          </a:p>
        </p:txBody>
      </p:sp>
    </p:spTree>
    <p:extLst>
      <p:ext uri="{BB962C8B-B14F-4D97-AF65-F5344CB8AC3E}">
        <p14:creationId xmlns:p14="http://schemas.microsoft.com/office/powerpoint/2010/main" val="3450100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smtClean="0">
                <a:solidFill>
                  <a:schemeClr val="bg1"/>
                </a:solidFill>
              </a:rPr>
              <a:t> </a:t>
            </a:r>
            <a:r>
              <a:rPr lang="vi-VN" sz="5400" smtClean="0">
                <a:solidFill>
                  <a:schemeClr val="bg1"/>
                </a:solidFill>
              </a:rPr>
              <a:t>Con xin hết lòng cảm tạ Chúa, vì Ngài đã nghe tiếng con kêu. Đàn ca kính Ngài giữa muôn thần thánh Ngài. Hướng về đền thánh con phủ phục kính thờ.</a:t>
            </a:r>
            <a:endParaRPr lang="en-US" sz="5400">
              <a:solidFill>
                <a:schemeClr val="bg1"/>
              </a:solidFill>
            </a:endParaRPr>
          </a:p>
        </p:txBody>
      </p:sp>
    </p:spTree>
    <p:extLst>
      <p:ext uri="{BB962C8B-B14F-4D97-AF65-F5344CB8AC3E}">
        <p14:creationId xmlns:p14="http://schemas.microsoft.com/office/powerpoint/2010/main" val="34849973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chemeClr val="accent3"/>
                </a:solidFill>
              </a:rPr>
              <a:t>Thánh Vịnh 137</a:t>
            </a:r>
            <a:br>
              <a:rPr lang="en-US" smtClean="0">
                <a:solidFill>
                  <a:schemeClr val="accent3"/>
                </a:solidFill>
              </a:rPr>
            </a:br>
            <a:r>
              <a:rPr lang="en-US" smtClean="0">
                <a:solidFill>
                  <a:schemeClr val="accent3"/>
                </a:solidFill>
              </a:rPr>
              <a:t>Chúa Nhật XXI Thường Niên</a:t>
            </a:r>
            <a:br>
              <a:rPr lang="en-US" smtClean="0">
                <a:solidFill>
                  <a:schemeClr val="accent3"/>
                </a:solidFill>
              </a:rPr>
            </a:br>
            <a:r>
              <a:rPr lang="en-US" smtClean="0">
                <a:solidFill>
                  <a:schemeClr val="accent3"/>
                </a:solidFill>
              </a:rPr>
              <a:t>Năm A</a:t>
            </a:r>
            <a:br>
              <a:rPr lang="en-US" smtClean="0">
                <a:solidFill>
                  <a:schemeClr val="accent3"/>
                </a:solidFill>
              </a:rPr>
            </a:br>
            <a:r>
              <a:rPr lang="en-US" i="1" smtClean="0">
                <a:solidFill>
                  <a:schemeClr val="accent6">
                    <a:lumMod val="40000"/>
                    <a:lumOff val="60000"/>
                  </a:schemeClr>
                </a:solidFill>
              </a:rPr>
              <a:t>Lm. Kim Long</a:t>
            </a:r>
            <a:br>
              <a:rPr lang="en-US" i="1" smtClean="0">
                <a:solidFill>
                  <a:schemeClr val="accent6">
                    <a:lumMod val="40000"/>
                    <a:lumOff val="60000"/>
                  </a:schemeClr>
                </a:solidFill>
              </a:rPr>
            </a:br>
            <a:r>
              <a:rPr lang="en-US" i="1" smtClean="0">
                <a:solidFill>
                  <a:schemeClr val="accent6">
                    <a:lumMod val="40000"/>
                    <a:lumOff val="60000"/>
                  </a:schemeClr>
                </a:solidFill>
              </a:rPr>
              <a:t>03 Câu</a:t>
            </a:r>
            <a:endParaRPr lang="en-US" i="1">
              <a:solidFill>
                <a:schemeClr val="accent6">
                  <a:lumMod val="40000"/>
                  <a:lumOff val="60000"/>
                </a:schemeClr>
              </a:solidFill>
            </a:endParaRPr>
          </a:p>
        </p:txBody>
      </p:sp>
    </p:spTree>
    <p:extLst>
      <p:ext uri="{BB962C8B-B14F-4D97-AF65-F5344CB8AC3E}">
        <p14:creationId xmlns:p14="http://schemas.microsoft.com/office/powerpoint/2010/main" val="19864769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366959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smtClean="0">
                <a:solidFill>
                  <a:schemeClr val="bg1"/>
                </a:solidFill>
              </a:rPr>
              <a:t> </a:t>
            </a:r>
            <a:r>
              <a:rPr lang="vi-VN" sz="5400" smtClean="0">
                <a:solidFill>
                  <a:schemeClr val="bg1"/>
                </a:solidFill>
              </a:rPr>
              <a:t>Con xin hết lòng cảm tạ Chúa, vì Ngài đã nghe tiếng con kêu. Đàn ca kính Ngài giữa muôn thần thánh Ngài. Hướng về đền thánh con phủ phục kính thờ.</a:t>
            </a:r>
            <a:endParaRPr lang="en-US" sz="5400">
              <a:solidFill>
                <a:schemeClr val="bg1"/>
              </a:solidFill>
            </a:endParaRPr>
          </a:p>
        </p:txBody>
      </p:sp>
    </p:spTree>
    <p:extLst>
      <p:ext uri="{BB962C8B-B14F-4D97-AF65-F5344CB8AC3E}">
        <p14:creationId xmlns:p14="http://schemas.microsoft.com/office/powerpoint/2010/main" val="2198406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112208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smtClean="0">
                <a:solidFill>
                  <a:srgbClr val="FFFF00"/>
                </a:solidFill>
              </a:rPr>
              <a:t>Tk2:</a:t>
            </a:r>
            <a:r>
              <a:rPr lang="en-US" sz="5400" smtClean="0">
                <a:solidFill>
                  <a:schemeClr val="bg1"/>
                </a:solidFill>
              </a:rPr>
              <a:t> </a:t>
            </a:r>
            <a:r>
              <a:rPr lang="vi-VN" sz="5400" smtClean="0">
                <a:solidFill>
                  <a:schemeClr val="bg1"/>
                </a:solidFill>
              </a:rPr>
              <a:t>Con xin cảm tạ bởi vì Chúa một lòng thành tín, mãi yêu thương. Ngày con khấn nài Chúa thương tình đáp lời. Hỗ trợ hồn con, Chúa tăng cường dũng lực.</a:t>
            </a:r>
            <a:endParaRPr lang="en-US" sz="5400">
              <a:solidFill>
                <a:schemeClr val="bg1"/>
              </a:solidFill>
            </a:endParaRPr>
          </a:p>
        </p:txBody>
      </p:sp>
    </p:spTree>
    <p:extLst>
      <p:ext uri="{BB962C8B-B14F-4D97-AF65-F5344CB8AC3E}">
        <p14:creationId xmlns:p14="http://schemas.microsoft.com/office/powerpoint/2010/main" val="40904120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112208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smtClean="0">
                <a:solidFill>
                  <a:srgbClr val="FFFF00"/>
                </a:solidFill>
              </a:rPr>
              <a:t>Tk3:</a:t>
            </a:r>
            <a:r>
              <a:rPr lang="en-US" sz="6000" smtClean="0">
                <a:solidFill>
                  <a:schemeClr val="bg1"/>
                </a:solidFill>
              </a:rPr>
              <a:t> </a:t>
            </a:r>
            <a:r>
              <a:rPr lang="vi-VN" sz="6000" smtClean="0">
                <a:solidFill>
                  <a:schemeClr val="bg1"/>
                </a:solidFill>
              </a:rPr>
              <a:t>Cao quang Chúa nhìn kẻ hèn yếu, còn bọn tự kiêu Chúa coi khinh. Tình thương của Ngài đến muôn đời vững bền, chớ bỏ dở dang những công việc Chúa làm.</a:t>
            </a:r>
          </a:p>
        </p:txBody>
      </p:sp>
    </p:spTree>
    <p:extLst>
      <p:ext uri="{BB962C8B-B14F-4D97-AF65-F5344CB8AC3E}">
        <p14:creationId xmlns:p14="http://schemas.microsoft.com/office/powerpoint/2010/main" val="20612942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112208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FF0000"/>
                </a:solidFill>
              </a:rPr>
              <a:t>Bài đọc </a:t>
            </a:r>
            <a:r>
              <a:rPr lang="en-US" sz="3600" smtClean="0">
                <a:solidFill>
                  <a:srgbClr val="FF0000"/>
                </a:solidFill>
              </a:rPr>
              <a:t>2</a:t>
            </a:r>
            <a:r>
              <a:rPr lang="vi-VN" sz="3600" smtClean="0">
                <a:solidFill>
                  <a:srgbClr val="FF0000"/>
                </a:solidFill>
              </a:rPr>
              <a:t>.</a:t>
            </a:r>
            <a:endParaRPr lang="vi-VN" sz="3600">
              <a:solidFill>
                <a:srgbClr val="FF0000"/>
              </a:solidFill>
            </a:endParaRPr>
          </a:p>
          <a:p>
            <a:r>
              <a:rPr lang="vi-VN" sz="3600">
                <a:solidFill>
                  <a:srgbClr val="FF0000"/>
                </a:solidFill>
              </a:rPr>
              <a:t>Bài trích </a:t>
            </a:r>
            <a:r>
              <a:rPr lang="en-US" sz="3600" smtClean="0">
                <a:solidFill>
                  <a:srgbClr val="FF0000"/>
                </a:solidFill>
              </a:rPr>
              <a:t>thư thánh Phao-lô tông đồ gửi tín hữu Rô-ma</a:t>
            </a:r>
            <a:r>
              <a:rPr lang="vi-VN" sz="3600" smtClean="0">
                <a:solidFill>
                  <a:srgbClr val="FF0000"/>
                </a:solidFill>
              </a:rPr>
              <a:t>.</a:t>
            </a:r>
            <a:endParaRPr lang="vi-VN" sz="3600">
              <a:solidFill>
                <a:srgbClr val="FF0000"/>
              </a:solidFill>
            </a:endParaRPr>
          </a:p>
          <a:p>
            <a:r>
              <a:rPr lang="en-US" sz="3600" smtClean="0">
                <a:solidFill>
                  <a:srgbClr val="FF0000"/>
                </a:solidFill>
              </a:rPr>
              <a:t>Muôn vật đều do Người mà có, nhờ Người mà tồn tại và quy hướng về Người</a:t>
            </a:r>
            <a:r>
              <a:rPr lang="vi-VN" sz="3600" smtClean="0">
                <a:solidFill>
                  <a:srgbClr val="FF0000"/>
                </a:solidFill>
              </a:rPr>
              <a:t>.</a:t>
            </a:r>
            <a:endParaRPr lang="vi-VN" sz="3600">
              <a:solidFill>
                <a:srgbClr val="FF0000"/>
              </a:solidFill>
            </a:endParaRPr>
          </a:p>
        </p:txBody>
      </p:sp>
    </p:spTree>
    <p:extLst>
      <p:ext uri="{BB962C8B-B14F-4D97-AF65-F5344CB8AC3E}">
        <p14:creationId xmlns:p14="http://schemas.microsoft.com/office/powerpoint/2010/main" val="10765862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smtClean="0">
                <a:solidFill>
                  <a:schemeClr val="bg1"/>
                </a:solidFill>
              </a:rPr>
              <a:t>Con là Phê-rô, nghĩa là Đá, và trên Đá này Thầy sẽ xây Hội Thánh của Thầy và cửa địa ngục sẽ không thắng được.</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477800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smtClean="0">
                <a:solidFill>
                  <a:schemeClr val="bg1"/>
                </a:solidFill>
              </a:rPr>
              <a:t>Con là Phê-rô, nghĩa là Đá, và trên Đá này Thầy sẽ xây Hội Thánh của Thầy và cửa địa ngục sẽ không thắng được.</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6205179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24236943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2308324"/>
          </a:xfrm>
          <a:prstGeom prst="rect">
            <a:avLst/>
          </a:prstGeom>
        </p:spPr>
        <p:txBody>
          <a:bodyPr>
            <a:spAutoFit/>
          </a:bodyPr>
          <a:lstStyle/>
          <a:p>
            <a:pPr algn="just"/>
            <a:r>
              <a:rPr lang="vi-VN" sz="3600"/>
              <a:t>Chúa Giêsu thiết lập Hội Thánh để tiếp tục công cuộc cứu độ của Người.</a:t>
            </a:r>
            <a:endParaRPr lang="en-US" sz="3600"/>
          </a:p>
        </p:txBody>
      </p:sp>
    </p:spTree>
    <p:extLst>
      <p:ext uri="{BB962C8B-B14F-4D97-AF65-F5344CB8AC3E}">
        <p14:creationId xmlns:p14="http://schemas.microsoft.com/office/powerpoint/2010/main" val="42050980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446550"/>
          </a:xfrm>
          <a:prstGeom prst="rect">
            <a:avLst/>
          </a:prstGeom>
        </p:spPr>
        <p:txBody>
          <a:bodyPr wrap="square">
            <a:spAutoFit/>
          </a:bodyPr>
          <a:lstStyle/>
          <a:p>
            <a:pPr algn="ctr"/>
            <a:r>
              <a:rPr lang="en-US" sz="4000" b="1" i="1" err="1">
                <a:solidFill>
                  <a:srgbClr val="FFFF00"/>
                </a:solidFill>
              </a:rPr>
              <a:t>Dâng</a:t>
            </a:r>
            <a:r>
              <a:rPr lang="en-US" sz="4000" b="1" i="1">
                <a:solidFill>
                  <a:srgbClr val="FFFF00"/>
                </a:solidFill>
              </a:rPr>
              <a:t> </a:t>
            </a:r>
            <a:r>
              <a:rPr lang="en-US" sz="4000" b="1" i="1" smtClean="0">
                <a:solidFill>
                  <a:srgbClr val="FFFF00"/>
                </a:solidFill>
              </a:rPr>
              <a:t>Trong Tình Yêu</a:t>
            </a:r>
            <a:endParaRPr lang="en-US" sz="4000" b="1" i="1" dirty="0">
              <a:solidFill>
                <a:srgbClr val="FFFF00"/>
              </a:solidFill>
            </a:endParaRPr>
          </a:p>
          <a:p>
            <a:pPr algn="ctr"/>
            <a:r>
              <a:rPr lang="en-US" sz="4800" b="1" i="1" smtClean="0">
                <a:solidFill>
                  <a:schemeClr val="bg1"/>
                </a:solidFill>
              </a:rPr>
              <a:t>Phanxico</a:t>
            </a:r>
            <a:endParaRPr lang="en-US" sz="48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b="0" u="sng" dirty="0">
                <a:solidFill>
                  <a:srgbClr val="FFFF00"/>
                </a:solidFill>
                <a:effectLst/>
              </a:rPr>
              <a:t>Tk1</a:t>
            </a:r>
            <a:r>
              <a:rPr lang="en-US" sz="4900" b="0" u="sng">
                <a:solidFill>
                  <a:srgbClr val="FFFF00"/>
                </a:solidFill>
                <a:effectLst/>
              </a:rPr>
              <a:t>:</a:t>
            </a:r>
            <a:r>
              <a:rPr lang="en-US" sz="4900" b="0">
                <a:solidFill>
                  <a:schemeClr val="bg1"/>
                </a:solidFill>
                <a:effectLst/>
              </a:rPr>
              <a:t> </a:t>
            </a:r>
            <a:r>
              <a:rPr lang="vi-VN" sz="4900">
                <a:solidFill>
                  <a:schemeClr val="bg1"/>
                </a:solidFill>
              </a:rPr>
              <a:t>Đây là bánh rượu í a thơm nồng, hiệp dâng Chúa trong tình yêu. Dâng lên những lời nguyện ước, dâng lên những nỗi vui buồn. Dâng Người mơ ước thắm tươi, và nguyện dâng năm tháng cuộc đời.</a:t>
            </a:r>
            <a:endParaRPr lang="en-US" sz="49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a:solidFill>
                  <a:srgbClr val="FFFF00"/>
                </a:solidFill>
                <a:effectLst/>
              </a:rPr>
              <a:t>Đk</a:t>
            </a:r>
            <a:r>
              <a:rPr lang="en-US" sz="5500" b="0" u="sng">
                <a:solidFill>
                  <a:srgbClr val="FFFF00"/>
                </a:solidFill>
                <a:effectLst/>
              </a:rPr>
              <a:t>:</a:t>
            </a:r>
            <a:r>
              <a:rPr lang="en-US" sz="5500" b="0">
                <a:solidFill>
                  <a:schemeClr val="bg1"/>
                </a:solidFill>
                <a:effectLst/>
              </a:rPr>
              <a:t> </a:t>
            </a:r>
            <a:r>
              <a:rPr lang="vi-VN" sz="5500">
                <a:solidFill>
                  <a:schemeClr val="bg1"/>
                </a:solidFill>
              </a:rPr>
              <a:t>Dâng lên Trời lời nguyện ngát hương, dâng nhịp nhàng tiếng ca mừng. Lòng thành và bánh thơm rượu ngon, dâng lên Chúa thương nhận lời.</a:t>
            </a:r>
            <a:endParaRPr lang="en-US" sz="55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Tk2</a:t>
            </a:r>
            <a:r>
              <a:rPr lang="en-US" sz="4600" b="0" u="sng">
                <a:solidFill>
                  <a:srgbClr val="FFFF00"/>
                </a:solidFill>
                <a:effectLst/>
                <a:latin typeface="+mj-lt"/>
              </a:rPr>
              <a:t>:</a:t>
            </a:r>
            <a:r>
              <a:rPr lang="en-US" sz="4600" b="0">
                <a:solidFill>
                  <a:srgbClr val="FFFF00"/>
                </a:solidFill>
                <a:effectLst/>
                <a:latin typeface="+mj-lt"/>
              </a:rPr>
              <a:t> </a:t>
            </a:r>
            <a:r>
              <a:rPr lang="vi-VN" sz="4600">
                <a:solidFill>
                  <a:schemeClr val="bg1"/>
                </a:solidFill>
              </a:rPr>
              <a:t>Dâng Người những ngày tháng trong cuộc đời, đường đi khó nguy đầy vơi. Bao nhiêu bước đường lầm lỗi, bao nhiêu yếu đuối con người. Tâm thành dâng Chúa, Chúa ơi, nguyện đỡ nâng con với tình Người.</a:t>
            </a:r>
            <a:endParaRPr lang="vi-VN" sz="46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a:solidFill>
                  <a:srgbClr val="FFFF00"/>
                </a:solidFill>
                <a:effectLst/>
              </a:rPr>
              <a:t>Đk</a:t>
            </a:r>
            <a:r>
              <a:rPr lang="en-US" sz="5500" b="0" u="sng">
                <a:solidFill>
                  <a:srgbClr val="FFFF00"/>
                </a:solidFill>
                <a:effectLst/>
              </a:rPr>
              <a:t>:</a:t>
            </a:r>
            <a:r>
              <a:rPr lang="en-US" sz="5500" b="0">
                <a:solidFill>
                  <a:schemeClr val="bg1"/>
                </a:solidFill>
                <a:effectLst/>
              </a:rPr>
              <a:t> </a:t>
            </a:r>
            <a:r>
              <a:rPr lang="vi-VN" sz="5500">
                <a:solidFill>
                  <a:schemeClr val="bg1"/>
                </a:solidFill>
              </a:rPr>
              <a:t>Dâng lên Trời lời nguyện ngát hương, dâng nhịp nhàng tiếng ca mừng. Lòng thành và bánh thơm rượu ngon, dâng lên Chúa thương nhận lời.</a:t>
            </a:r>
            <a:endParaRPr lang="en-US" sz="5500" b="0" dirty="0">
              <a:solidFill>
                <a:schemeClr val="bg1"/>
              </a:solidFill>
              <a:effectLst/>
            </a:endParaRPr>
          </a:p>
        </p:txBody>
      </p:sp>
    </p:spTree>
    <p:extLst>
      <p:ext uri="{BB962C8B-B14F-4D97-AF65-F5344CB8AC3E}">
        <p14:creationId xmlns:p14="http://schemas.microsoft.com/office/powerpoint/2010/main" val="4546039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latin typeface="+mj-lt"/>
              </a:rPr>
              <a:t>Tk3:</a:t>
            </a:r>
            <a:r>
              <a:rPr lang="en-US" sz="4600" b="0" smtClean="0">
                <a:solidFill>
                  <a:srgbClr val="FFFF00"/>
                </a:solidFill>
                <a:effectLst/>
                <a:latin typeface="+mj-lt"/>
              </a:rPr>
              <a:t> </a:t>
            </a:r>
            <a:r>
              <a:rPr lang="vi-VN" sz="4600">
                <a:solidFill>
                  <a:schemeClr val="bg1"/>
                </a:solidFill>
              </a:rPr>
              <a:t>Dâng Người cõi lòng xiết bao vô tình. Nguyện xin sáng soi huyền linh, cho con vững niềm thờ kính, cho con thắm mãi ân tình. Xin lòng bác ái thắm xinh, tìm tình yêu quên chính phận mình.</a:t>
            </a:r>
            <a:endParaRPr lang="vi-VN" sz="4600" dirty="0">
              <a:solidFill>
                <a:schemeClr val="bg1"/>
              </a:solidFill>
            </a:endParaRPr>
          </a:p>
        </p:txBody>
      </p:sp>
    </p:spTree>
    <p:extLst>
      <p:ext uri="{BB962C8B-B14F-4D97-AF65-F5344CB8AC3E}">
        <p14:creationId xmlns:p14="http://schemas.microsoft.com/office/powerpoint/2010/main" val="42192869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a:solidFill>
                  <a:srgbClr val="FFFF00"/>
                </a:solidFill>
                <a:effectLst/>
              </a:rPr>
              <a:t>Đk</a:t>
            </a:r>
            <a:r>
              <a:rPr lang="en-US" sz="5500" b="0" u="sng">
                <a:solidFill>
                  <a:srgbClr val="FFFF00"/>
                </a:solidFill>
                <a:effectLst/>
              </a:rPr>
              <a:t>:</a:t>
            </a:r>
            <a:r>
              <a:rPr lang="en-US" sz="5500" b="0">
                <a:solidFill>
                  <a:schemeClr val="bg1"/>
                </a:solidFill>
                <a:effectLst/>
              </a:rPr>
              <a:t> </a:t>
            </a:r>
            <a:r>
              <a:rPr lang="vi-VN" sz="5500">
                <a:solidFill>
                  <a:schemeClr val="bg1"/>
                </a:solidFill>
              </a:rPr>
              <a:t>Dâng lên Trời lời nguyện ngát hương, dâng nhịp nhàng tiếng ca mừng. Lòng thành và bánh thơm rượu ngon, dâng lên Chúa thương nhận lời.</a:t>
            </a:r>
            <a:endParaRPr lang="en-US" sz="5500" b="0" dirty="0">
              <a:solidFill>
                <a:schemeClr val="bg1"/>
              </a:solidFill>
              <a:effectLst/>
            </a:endParaRPr>
          </a:p>
        </p:txBody>
      </p:sp>
    </p:spTree>
    <p:extLst>
      <p:ext uri="{BB962C8B-B14F-4D97-AF65-F5344CB8AC3E}">
        <p14:creationId xmlns:p14="http://schemas.microsoft.com/office/powerpoint/2010/main" val="4546039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34076889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a:solidFill>
                  <a:srgbClr val="FFFF00"/>
                </a:solidFill>
                <a:effectLst/>
                <a:latin typeface="+mj-lt"/>
              </a:rPr>
              <a:t/>
            </a:r>
            <a:br>
              <a:rPr lang="en-US" sz="6600" b="0">
                <a:solidFill>
                  <a:srgbClr val="FFFF00"/>
                </a:solidFill>
                <a:effectLst/>
                <a:latin typeface="+mj-lt"/>
              </a:rPr>
            </a:br>
            <a:r>
              <a:rPr lang="en-US" sz="6600" b="0" smtClean="0">
                <a:solidFill>
                  <a:srgbClr val="FFFF00"/>
                </a:solidFill>
                <a:effectLst/>
                <a:latin typeface="+mj-lt"/>
              </a:rPr>
              <a:t>Con </a:t>
            </a:r>
            <a:r>
              <a:rPr lang="en-US" sz="6600" smtClean="0">
                <a:solidFill>
                  <a:srgbClr val="FFFF00"/>
                </a:solidFill>
              </a:rPr>
              <a:t>Nên Tảng Đá</a:t>
            </a:r>
            <a:r>
              <a:rPr lang="en-US" sz="6600" b="0" smtClean="0">
                <a:solidFill>
                  <a:srgbClr val="FFFF00"/>
                </a:solidFill>
                <a:effectLst/>
                <a:latin typeface="+mj-lt"/>
              </a:rPr>
              <a:t/>
            </a:r>
            <a:br>
              <a:rPr lang="en-US" sz="6600" b="0" smtClean="0">
                <a:solidFill>
                  <a:srgbClr val="FFFF00"/>
                </a:solidFill>
                <a:effectLst/>
                <a:latin typeface="+mj-lt"/>
              </a:rPr>
            </a:br>
            <a:r>
              <a:rPr lang="en-US" sz="6000" b="0" i="1" smtClean="0">
                <a:solidFill>
                  <a:schemeClr val="bg1"/>
                </a:solidFill>
                <a:effectLst/>
                <a:latin typeface="+mj-lt"/>
              </a:rPr>
              <a:t>Bùi Ninh</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u="sng">
                <a:solidFill>
                  <a:srgbClr val="FFFF00"/>
                </a:solidFill>
                <a:effectLst/>
              </a:rPr>
              <a:t>:</a:t>
            </a:r>
            <a:r>
              <a:rPr lang="en-US" b="0">
                <a:solidFill>
                  <a:srgbClr val="FFFF00"/>
                </a:solidFill>
                <a:effectLst/>
              </a:rPr>
              <a:t> </a:t>
            </a:r>
            <a:r>
              <a:rPr lang="vi-VN">
                <a:solidFill>
                  <a:schemeClr val="bg1"/>
                </a:solidFill>
              </a:rPr>
              <a:t>“Kìa người ta bàn tán xôn xao, coi Thầy là người thế nào?” “Dạ thưa như tiên tri năm xưa, loan truyền về lời tiên hứa”. “Còn anh em tâm tư thế nào nghĩ Thầy là ai đây”. “Con tin Thầy là Đấng Ki-tô Con Thiên Chúa hằng sống”.</a:t>
            </a:r>
            <a:endParaRPr lang="vi-VN"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FF00"/>
                </a:solidFill>
                <a:effectLst/>
              </a:rPr>
              <a:t>Đk</a:t>
            </a:r>
            <a:r>
              <a:rPr lang="en-US" sz="4200" b="0" u="sng">
                <a:solidFill>
                  <a:srgbClr val="FFFF00"/>
                </a:solidFill>
                <a:effectLst/>
              </a:rPr>
              <a:t>:</a:t>
            </a:r>
            <a:r>
              <a:rPr lang="en-US" sz="4200" b="0">
                <a:solidFill>
                  <a:schemeClr val="bg1"/>
                </a:solidFill>
                <a:effectLst/>
              </a:rPr>
              <a:t> </a:t>
            </a:r>
            <a:r>
              <a:rPr lang="vi-VN" sz="4200">
                <a:solidFill>
                  <a:schemeClr val="bg1"/>
                </a:solidFill>
              </a:rPr>
              <a:t>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a:t>
            </a:r>
            <a:endParaRPr lang="en-US" sz="42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Tk2</a:t>
            </a:r>
            <a:r>
              <a:rPr lang="en-US" b="0" u="sng">
                <a:solidFill>
                  <a:srgbClr val="FFFF00"/>
                </a:solidFill>
                <a:effectLst/>
              </a:rPr>
              <a:t>:</a:t>
            </a:r>
            <a:r>
              <a:rPr lang="en-US" b="0">
                <a:solidFill>
                  <a:schemeClr val="bg1"/>
                </a:solidFill>
                <a:effectLst/>
              </a:rPr>
              <a:t> </a:t>
            </a:r>
            <a:r>
              <a:rPr lang="vi-VN">
                <a:solidFill>
                  <a:schemeClr val="bg1"/>
                </a:solidFill>
              </a:rPr>
              <a:t>“Giờ này con còn mến Ta không, hay là lòng dạ vỡ mộng?”. “Dạ xin thưa con luôn tin yêu, yêu Thầy dù còn non yếu”. “Này con ơi chăn chiên cho Thầy dẫu phiền muộn bủa vây”. “Con yêu Thầy nào dám phân vân hy sinh chính bản thân”.</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FF00"/>
                </a:solidFill>
                <a:effectLst/>
              </a:rPr>
              <a:t>Đk</a:t>
            </a:r>
            <a:r>
              <a:rPr lang="en-US" sz="4200" b="0" u="sng">
                <a:solidFill>
                  <a:srgbClr val="FFFF00"/>
                </a:solidFill>
                <a:effectLst/>
              </a:rPr>
              <a:t>:</a:t>
            </a:r>
            <a:r>
              <a:rPr lang="en-US" sz="4200" b="0">
                <a:solidFill>
                  <a:schemeClr val="bg1"/>
                </a:solidFill>
                <a:effectLst/>
              </a:rPr>
              <a:t> </a:t>
            </a:r>
            <a:r>
              <a:rPr lang="vi-VN" sz="4200">
                <a:solidFill>
                  <a:schemeClr val="bg1"/>
                </a:solidFill>
              </a:rPr>
              <a:t>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a:t>
            </a:r>
            <a:endParaRPr lang="en-US" sz="42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Tk3</a:t>
            </a:r>
            <a:r>
              <a:rPr lang="en-US" b="0" u="sng">
                <a:solidFill>
                  <a:srgbClr val="FFFF00"/>
                </a:solidFill>
                <a:effectLst/>
              </a:rPr>
              <a:t>:</a:t>
            </a:r>
            <a:r>
              <a:rPr lang="en-US" b="0">
                <a:solidFill>
                  <a:schemeClr val="bg1"/>
                </a:solidFill>
                <a:effectLst/>
              </a:rPr>
              <a:t> </a:t>
            </a:r>
            <a:r>
              <a:rPr lang="vi-VN">
                <a:solidFill>
                  <a:schemeClr val="bg1"/>
                </a:solidFill>
              </a:rPr>
              <a:t>Sự khôn ngoan của Chúa lớn lao, ai nào đó cho thấu được? Đường của Chúa thênh thang công minh, quyết định hằng luôn công chính. Nào đâu ai cố vấn anh tài giúp Người trả lại sau? Hết muôn loài được Chúa tác sinh xin tôn kính ngợi ca.</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FF00"/>
                </a:solidFill>
                <a:effectLst/>
              </a:rPr>
              <a:t>Đk</a:t>
            </a:r>
            <a:r>
              <a:rPr lang="en-US" sz="4200" b="0" u="sng">
                <a:solidFill>
                  <a:srgbClr val="FFFF00"/>
                </a:solidFill>
                <a:effectLst/>
              </a:rPr>
              <a:t>:</a:t>
            </a:r>
            <a:r>
              <a:rPr lang="en-US" sz="4200" b="0">
                <a:solidFill>
                  <a:schemeClr val="bg1"/>
                </a:solidFill>
                <a:effectLst/>
              </a:rPr>
              <a:t> </a:t>
            </a:r>
            <a:r>
              <a:rPr lang="vi-VN" sz="4200">
                <a:solidFill>
                  <a:schemeClr val="bg1"/>
                </a:solidFill>
              </a:rPr>
              <a:t>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a:t>
            </a:r>
            <a:endParaRPr lang="en-US" sz="4200" b="0" dirty="0">
              <a:solidFill>
                <a:schemeClr val="bg1"/>
              </a:solidFill>
              <a:effectLst/>
            </a:endParaRPr>
          </a:p>
        </p:txBody>
      </p:sp>
    </p:spTree>
    <p:extLst>
      <p:ext uri="{BB962C8B-B14F-4D97-AF65-F5344CB8AC3E}">
        <p14:creationId xmlns:p14="http://schemas.microsoft.com/office/powerpoint/2010/main" val="24521688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a:solidFill>
                  <a:srgbClr val="FFFF00"/>
                </a:solidFill>
                <a:effectLst/>
                <a:latin typeface="+mj-lt"/>
              </a:rPr>
              <a:t/>
            </a:r>
            <a:br>
              <a:rPr lang="en-US" sz="8000" b="0">
                <a:solidFill>
                  <a:srgbClr val="FFFF00"/>
                </a:solidFill>
                <a:effectLst/>
                <a:latin typeface="+mj-lt"/>
              </a:rPr>
            </a:br>
            <a:r>
              <a:rPr lang="en-US" sz="6600" b="0" smtClean="0">
                <a:solidFill>
                  <a:srgbClr val="FFFF00"/>
                </a:solidFill>
                <a:effectLst/>
                <a:latin typeface="+mj-lt"/>
              </a:rPr>
              <a:t>Bao La Tình Chúa</a:t>
            </a:r>
            <a:r>
              <a:rPr lang="en-US" sz="5400" b="0">
                <a:solidFill>
                  <a:srgbClr val="FFFF00"/>
                </a:solidFill>
                <a:effectLst/>
                <a:latin typeface="+mj-lt"/>
              </a:rPr>
              <a:t/>
            </a:r>
            <a:br>
              <a:rPr lang="en-US" sz="5400" b="0">
                <a:solidFill>
                  <a:srgbClr val="FFFF00"/>
                </a:solidFill>
                <a:effectLst/>
                <a:latin typeface="+mj-lt"/>
              </a:rPr>
            </a:br>
            <a:r>
              <a:rPr lang="en-US" sz="5400" b="0" i="1" smtClean="0">
                <a:solidFill>
                  <a:schemeClr val="bg1"/>
                </a:solidFill>
                <a:effectLst/>
                <a:latin typeface="+mj-lt"/>
              </a:rPr>
              <a:t>Giang Ân</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rPr>
              <a:t>Tk1</a:t>
            </a:r>
            <a:r>
              <a:rPr lang="en-US" sz="4600" b="0" u="sng">
                <a:solidFill>
                  <a:srgbClr val="FFFF00"/>
                </a:solidFill>
                <a:effectLst/>
              </a:rPr>
              <a:t>:</a:t>
            </a:r>
            <a:r>
              <a:rPr lang="en-US" sz="4600" b="0">
                <a:solidFill>
                  <a:schemeClr val="bg1"/>
                </a:solidFill>
                <a:effectLst/>
              </a:rPr>
              <a:t> </a:t>
            </a:r>
            <a:r>
              <a:rPr lang="vi-VN" sz="4600">
                <a:solidFill>
                  <a:schemeClr val="bg1"/>
                </a:solidFill>
              </a:rPr>
              <a:t>Bao la tình Chúa yêu con, mênh mông như biển Thái Bình, dạt dào như ngàn con sóng, vỗ về năm tháng đời con. Tình Ngài như mưa đỉnh núi, suốt đời tuôn đổ dạt dào. Một tình yêu vô biên, một tình yêu vô biên.</a:t>
            </a:r>
            <a:endParaRPr lang="en-US" sz="46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FF00"/>
                </a:solidFill>
                <a:effectLst/>
              </a:rPr>
              <a:t>Đk</a:t>
            </a:r>
            <a:r>
              <a:rPr lang="en-US" sz="4000" b="0" u="sng" dirty="0">
                <a:solidFill>
                  <a:srgbClr val="FFFF00"/>
                </a:solidFill>
                <a:effectLst/>
              </a:rPr>
              <a:t>:</a:t>
            </a:r>
            <a:r>
              <a:rPr lang="en-US" sz="4000" b="0" dirty="0">
                <a:solidFill>
                  <a:schemeClr val="bg1"/>
                </a:solidFill>
                <a:effectLst/>
              </a:rPr>
              <a:t> </a:t>
            </a:r>
            <a:r>
              <a:rPr lang="vi-VN" sz="4000" b="0">
                <a:solidFill>
                  <a:schemeClr val="bg1"/>
                </a:solidFill>
                <a:effectLst/>
              </a:rPr>
              <a:t> </a:t>
            </a:r>
            <a:r>
              <a:rPr lang="vi-VN" sz="4000">
                <a:solidFill>
                  <a:schemeClr val="bg1"/>
                </a:solidFill>
              </a:rPr>
              <a:t>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a:t>
            </a:r>
            <a:endParaRPr lang="vi-VN" sz="4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smtClean="0">
                <a:solidFill>
                  <a:srgbClr val="FFFF00"/>
                </a:solidFill>
                <a:effectLst/>
              </a:rPr>
              <a:t>Tk2:</a:t>
            </a:r>
            <a:r>
              <a:rPr lang="en-US" sz="4600" b="0" smtClean="0">
                <a:solidFill>
                  <a:schemeClr val="bg1"/>
                </a:solidFill>
                <a:effectLst/>
              </a:rPr>
              <a:t> </a:t>
            </a:r>
            <a:r>
              <a:rPr lang="vi-VN" sz="4600">
                <a:solidFill>
                  <a:schemeClr val="bg1"/>
                </a:solidFill>
              </a:rPr>
              <a:t>Xa xôi ngày tháng êm trôi, yêu thương như nước xuôi dòng, mặn nồng như làn hơi ấm, đổ đầy mưa nắng đời con. Còn gì như ân tình Chúa, dắt dìu con bước trong đời. Từng nhịp chân yêu thương, từng nhịp chân yêu thương.</a:t>
            </a:r>
          </a:p>
        </p:txBody>
      </p:sp>
    </p:spTree>
    <p:extLst>
      <p:ext uri="{BB962C8B-B14F-4D97-AF65-F5344CB8AC3E}">
        <p14:creationId xmlns:p14="http://schemas.microsoft.com/office/powerpoint/2010/main" val="3593785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FF00"/>
                </a:solidFill>
                <a:effectLst/>
              </a:rPr>
              <a:t>Đk</a:t>
            </a:r>
            <a:r>
              <a:rPr lang="en-US" sz="4200" b="0" u="sng" dirty="0">
                <a:solidFill>
                  <a:srgbClr val="FFFF00"/>
                </a:solidFill>
                <a:effectLst/>
              </a:rPr>
              <a:t>:</a:t>
            </a:r>
            <a:r>
              <a:rPr lang="en-US" sz="4200" b="0" dirty="0">
                <a:solidFill>
                  <a:schemeClr val="bg1"/>
                </a:solidFill>
                <a:effectLst/>
              </a:rPr>
              <a:t> </a:t>
            </a:r>
            <a:r>
              <a:rPr lang="vi-VN" sz="4200" b="0">
                <a:solidFill>
                  <a:schemeClr val="bg1"/>
                </a:solidFill>
                <a:effectLst/>
              </a:rPr>
              <a:t> </a:t>
            </a:r>
            <a:r>
              <a:rPr lang="vi-VN" sz="4200">
                <a:solidFill>
                  <a:schemeClr val="bg1"/>
                </a:solidFill>
              </a:rPr>
              <a:t>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a:t>
            </a:r>
            <a:endParaRPr lang="vi-VN" sz="4200" b="0" dirty="0">
              <a:solidFill>
                <a:schemeClr val="bg1"/>
              </a:solidFill>
              <a:effectLst/>
            </a:endParaRPr>
          </a:p>
        </p:txBody>
      </p:sp>
    </p:spTree>
    <p:extLst>
      <p:ext uri="{BB962C8B-B14F-4D97-AF65-F5344CB8AC3E}">
        <p14:creationId xmlns:p14="http://schemas.microsoft.com/office/powerpoint/2010/main" val="15708487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 y="0"/>
            <a:ext cx="9142902" cy="5143500"/>
          </a:xfrm>
          <a:prstGeom prst="rect">
            <a:avLst/>
          </a:prstGeom>
        </p:spPr>
      </p:pic>
    </p:spTree>
    <p:extLst>
      <p:ext uri="{BB962C8B-B14F-4D97-AF65-F5344CB8AC3E}">
        <p14:creationId xmlns:p14="http://schemas.microsoft.com/office/powerpoint/2010/main" val="3490508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TotalTime>
  <Words>2178</Words>
  <Application>Microsoft Office PowerPoint</Application>
  <PresentationFormat>On-screen Show (16:9)</PresentationFormat>
  <Paragraphs>117</Paragraphs>
  <Slides>89</Slides>
  <Notes>1</Notes>
  <HiddenSlides>0</HiddenSlides>
  <MMClips>0</MMClips>
  <ScaleCrop>false</ScaleCrop>
  <HeadingPairs>
    <vt:vector size="4" baseType="variant">
      <vt:variant>
        <vt:lpstr>Theme</vt:lpstr>
      </vt:variant>
      <vt:variant>
        <vt:i4>12</vt:i4>
      </vt:variant>
      <vt:variant>
        <vt:lpstr>Slide Titles</vt:lpstr>
      </vt:variant>
      <vt:variant>
        <vt:i4>89</vt:i4>
      </vt:variant>
    </vt:vector>
  </HeadingPairs>
  <TitlesOfParts>
    <vt:vector size="101" baseType="lpstr">
      <vt:lpstr>Office Theme</vt:lpstr>
      <vt:lpstr>12_Office Theme</vt:lpstr>
      <vt:lpstr>36_Default Design</vt:lpstr>
      <vt:lpstr>10_Office Theme</vt:lpstr>
      <vt:lpstr>37_Default Design</vt:lpstr>
      <vt:lpstr>6_Office Theme</vt:lpstr>
      <vt:lpstr>7_Office Theme</vt:lpstr>
      <vt:lpstr>8_Office Theme</vt:lpstr>
      <vt:lpstr>2_Office Theme</vt:lpstr>
      <vt:lpstr>3_Office Theme</vt:lpstr>
      <vt:lpstr>1_Office Theme</vt:lpstr>
      <vt:lpstr>4_Office Theme</vt:lpstr>
      <vt:lpstr>PowerPoint Presentation</vt:lpstr>
      <vt:lpstr>TẬP HÁT CỘNG ĐOÀN</vt:lpstr>
      <vt:lpstr>Đk: Lạy Chúa, ngàn đời Chúa trọn tình thương, xin đừng bỏ dở dang trong việc tay Chúa làm.</vt:lpstr>
      <vt:lpstr>Tk1: Con xin hết lòng cảm tạ Chúa, vì Ngài đã nghe tiếng con kêu. Đàn ca kính Ngài giữa muôn thần thánh Ngài. Hướng về đền thánh con phủ phục kính thờ.</vt:lpstr>
      <vt:lpstr>Con là Phê-rô, nghĩa là Đá, và trên Đá này Thầy sẽ xây Hội Thánh của Thầy và cửa địa ngục sẽ không thắng được.</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 Ca Nhập Lễ Hãy Đến Dâng Khúc Cảm Tạ Ngọc Linh </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137 Chúa Nhật XXI Thường Niên Năm A Lm. Kim Long 03 Câu</vt:lpstr>
      <vt:lpstr>Đk: Lạy Chúa, ngàn đời Chúa trọn tình thương, xin đừng bỏ dở dang trong việc tay Chúa làm.</vt:lpstr>
      <vt:lpstr>Tk1: Con xin hết lòng cảm tạ Chúa, vì Ngài đã nghe tiếng con kêu. Đàn ca kính Ngài giữa muôn thần thánh Ngài. Hướng về đền thánh con phủ phục kính thờ.</vt:lpstr>
      <vt:lpstr>Đk: Lạy Chúa, ngàn đời Chúa trọn tình thương, xin đừng bỏ dở dang trong việc tay Chúa làm.</vt:lpstr>
      <vt:lpstr>Tk2: Con xin cảm tạ bởi vì Chúa một lòng thành tín, mãi yêu thương. Ngày con khấn nài Chúa thương tình đáp lời. Hỗ trợ hồn con, Chúa tăng cường dũng lực.</vt:lpstr>
      <vt:lpstr>Đk: Lạy Chúa, ngàn đời Chúa trọn tình thương, xin đừng bỏ dở dang trong việc tay Chúa làm.</vt:lpstr>
      <vt:lpstr>Tk3: Cao quang Chúa nhìn kẻ hèn yếu, còn bọn tự kiêu Chúa coi khinh. Tình thương của Ngài đến muôn đời vững bền, chớ bỏ dở dang những công việc Chúa làm.</vt:lpstr>
      <vt:lpstr>Đk: Lạy Chúa, ngàn đời Chúa trọn tình thương, xin đừng bỏ dở dang trong việc tay Chúa làm.</vt:lpstr>
      <vt:lpstr>PowerPoint Presentation</vt:lpstr>
      <vt:lpstr>Con là Phê-rô, nghĩa là Đá, và trên Đá này Thầy sẽ xây Hội Thánh của Thầy và cửa địa ngục sẽ không thắng được.</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Đây là bánh rượu í a thơm nồng, hiệp dâng Chúa trong tình yêu. Dâng lên những lời nguyện ước, dâng lên những nỗi vui buồn. Dâng Người mơ ước thắm tươi, và nguyện dâng năm tháng cuộc đời.</vt:lpstr>
      <vt:lpstr>Đk: Dâng lên Trời lời nguyện ngát hương, dâng nhịp nhàng tiếng ca mừng. Lòng thành và bánh thơm rượu ngon, dâng lên Chúa thương nhận lời.</vt:lpstr>
      <vt:lpstr>Tk2: Dâng Người những ngày tháng trong cuộc đời, đường đi khó nguy đầy vơi. Bao nhiêu bước đường lầm lỗi, bao nhiêu yếu đuối con người. Tâm thành dâng Chúa, Chúa ơi, nguyện đỡ nâng con với tình Người.</vt:lpstr>
      <vt:lpstr>Đk: Dâng lên Trời lời nguyện ngát hương, dâng nhịp nhàng tiếng ca mừng. Lòng thành và bánh thơm rượu ngon, dâng lên Chúa thương nhận lời.</vt:lpstr>
      <vt:lpstr>Tk3: Dâng Người cõi lòng xiết bao vô tình. Nguyện xin sáng soi huyền linh, cho con vững niềm thờ kính, cho con thắm mãi ân tình. Xin lòng bác ái thắm xinh, tìm tình yêu quên chính phận mình.</vt:lpstr>
      <vt:lpstr>Đk: Dâng lên Trời lời nguyện ngát hương, dâng nhịp nhàng tiếng ca mừng. Lòng thành và bánh thơm rượu ngon, dâng lên Chúa thương nhận lời.</vt:lpstr>
      <vt:lpstr>PowerPoint Presentation</vt:lpstr>
      <vt:lpstr>PowerPoint Presentation</vt:lpstr>
      <vt:lpstr>Ca Nguyện Hiệp Lễ Con Nên Tảng Đá Bùi Ninh</vt:lpstr>
      <vt:lpstr>Tk1: “Kìa người ta bàn tán xôn xao, coi Thầy là người thế nào?” “Dạ thưa như tiên tri năm xưa, loan truyền về lời tiên hứa”. “Còn anh em tâm tư thế nào nghĩ Thầy là ai đây”. “Con tin Thầy là Đấng Ki-tô Con Thiên Chúa hằng sống”.</vt:lpstr>
      <vt:lpstr>Đk: 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vt:lpstr>
      <vt:lpstr>Tk2: “Giờ này con còn mến Ta không, hay là lòng dạ vỡ mộng?”. “Dạ xin thưa con luôn tin yêu, yêu Thầy dù còn non yếu”. “Này con ơi chăn chiên cho Thầy dẫu phiền muộn bủa vây”. “Con yêu Thầy nào dám phân vân hy sinh chính bản thân”.</vt:lpstr>
      <vt:lpstr>Đk: 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vt:lpstr>
      <vt:lpstr>Tk3: Sự khôn ngoan của Chúa lớn lao, ai nào đó cho thấu được? Đường của Chúa thênh thang công minh, quyết định hằng luôn công chính. Nào đâu ai cố vấn anh tài giúp Người trả lại sau? Hết muôn loài được Chúa tác sinh xin tôn kính ngợi ca.</vt:lpstr>
      <vt:lpstr>Đk: 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vt:lpstr>
      <vt:lpstr>PowerPoint Presentation</vt:lpstr>
      <vt:lpstr>Chúa Nhật XX TN Năm A </vt:lpstr>
      <vt:lpstr>Ca Kết Lễ Bao La Tình Chúa Giang Ân</vt:lpstr>
      <vt:lpstr>Tk1: Bao la tình Chúa yêu con, mênh mông như biển Thái Bình, dạt dào như ngàn con sóng, vỗ về năm tháng đời con. Tình Ngài như mưa đỉnh núi, suốt đời tuôn đổ dạt dào. Một tình yêu vô biên, một tình yêu vô biên.</vt:lpstr>
      <vt:lpstr>Đk:  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vt:lpstr>
      <vt:lpstr>Tk2: Xa xôi ngày tháng êm trôi, yêu thương như nước xuôi dòng, mặn nồng như làn hơi ấm, đổ đầy mưa nắng đời con. Còn gì như ân tình Chúa, dắt dìu con bước trong đời. Từng nhịp chân yêu thương, từng nhịp chân yêu thương.</vt:lpstr>
      <vt:lpstr>Đk:  Hồng ân Chúa như mưa như mưa, rơi xuống đời con miên man miên man, nâng đỡ đời con trong tay trong tay, vòng tay thương mến. Đời có Chúa êm trôi êm trôi, Chúa dắt dìu con luôn luôn không thôi, có Chúa cùng đi con không đơn côi, ôi tình tuyệt vời.</vt:lpstr>
      <vt:lpstr>Chúa Nhật XX TN Năm 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104</cp:revision>
  <dcterms:created xsi:type="dcterms:W3CDTF">2023-05-21T07:25:42Z</dcterms:created>
  <dcterms:modified xsi:type="dcterms:W3CDTF">2023-07-22T13:52:48Z</dcterms:modified>
</cp:coreProperties>
</file>